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-70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0B36EF-24EE-4E9C-8572-F298BCCA289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4C9C54-4E95-44A2-953B-1045124C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What it is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05000" y="2667000"/>
            <a:ext cx="6172200" cy="1894362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rgbClr val="00B050"/>
                </a:solidFill>
              </a:rPr>
              <a:t>4-H </a:t>
            </a:r>
            <a:endParaRPr lang="en-US" sz="2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7467600" cy="2133600"/>
          </a:xfrm>
        </p:spPr>
        <p:txBody>
          <a:bodyPr>
            <a:normAutofit fontScale="90000"/>
          </a:bodyPr>
          <a:lstStyle/>
          <a:p>
            <a:r>
              <a:rPr lang="en-US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</a:rPr>
              <a:t>4-H is a U.S. Government network of youth organizations whose mission  is     “ engaging youth to reach their fullest potential while advancing the field of youth development</a:t>
            </a:r>
            <a:endParaRPr lang="en-US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685800"/>
            <a:ext cx="4634603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is 4-H?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AAAAAAAAAAAA 4-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4352925" cy="20574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SlantDown">
              <a:avLst/>
            </a:prstTxWarp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do kids learn in 4-H?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7467600" cy="487375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Kids learn skills such as confidence and multiple life skills such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as how to have good heath, how to do cool science experiments and are encouraged to participate in big leadership roles. 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>
            <a:glow rad="101600">
              <a:srgbClr val="00B050">
                <a:alpha val="60000"/>
              </a:srgbClr>
            </a:glow>
          </a:effectLst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THE END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  <p:sndAc>
      <p:stSnd>
        <p:snd r:embed="rId2" name="click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3">
      <a:dk1>
        <a:srgbClr val="BCFFDA"/>
      </a:dk1>
      <a:lt1>
        <a:srgbClr val="BCFFDA"/>
      </a:lt1>
      <a:dk2>
        <a:srgbClr val="BCFFDA"/>
      </a:dk2>
      <a:lt2>
        <a:srgbClr val="BCFFDA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80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4-H </vt:lpstr>
      <vt:lpstr>4-H is a U.S. Government network of youth organizations whose mission  is     “ engaging youth to reach their fullest potential while advancing the field of youth development</vt:lpstr>
      <vt:lpstr>What do kids learn in 4-H?</vt:lpstr>
      <vt:lpstr>Slide 4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4-H</dc:title>
  <dc:creator>3rd</dc:creator>
  <cp:lastModifiedBy>3rd</cp:lastModifiedBy>
  <cp:revision>5</cp:revision>
  <dcterms:created xsi:type="dcterms:W3CDTF">2016-12-02T19:07:34Z</dcterms:created>
  <dcterms:modified xsi:type="dcterms:W3CDTF">2016-12-08T18:46:38Z</dcterms:modified>
</cp:coreProperties>
</file>