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5FE98-4773-45F6-8193-24A6A316A323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2FB895-036F-4491-9FB7-1CFAA134A8A1}">
      <dgm:prSet phldrT="[Text]"/>
      <dgm:spPr/>
      <dgm:t>
        <a:bodyPr/>
        <a:lstStyle/>
        <a:p>
          <a:r>
            <a:rPr lang="en-US" dirty="0" smtClean="0"/>
            <a:t>The U-2 is a U.S. Air Force spy plane.</a:t>
          </a:r>
          <a:endParaRPr lang="en-US" dirty="0"/>
        </a:p>
      </dgm:t>
    </dgm:pt>
    <dgm:pt modelId="{18B4B07D-36B7-4E05-B349-07E83E924028}" type="parTrans" cxnId="{1B91E322-053F-491E-9DA0-CB12CBBAFDAC}">
      <dgm:prSet/>
      <dgm:spPr/>
      <dgm:t>
        <a:bodyPr/>
        <a:lstStyle/>
        <a:p>
          <a:endParaRPr lang="en-US"/>
        </a:p>
      </dgm:t>
    </dgm:pt>
    <dgm:pt modelId="{F12D7C3A-3FE8-4C44-9C40-AAA31282F521}" type="sibTrans" cxnId="{1B91E322-053F-491E-9DA0-CB12CBBAFDAC}">
      <dgm:prSet/>
      <dgm:spPr/>
      <dgm:t>
        <a:bodyPr/>
        <a:lstStyle/>
        <a:p>
          <a:endParaRPr lang="en-US"/>
        </a:p>
      </dgm:t>
    </dgm:pt>
    <dgm:pt modelId="{23FE1F11-DF26-4F43-864F-72E4E94B01FE}">
      <dgm:prSet phldrT="[Text]"/>
      <dgm:spPr/>
      <dgm:t>
        <a:bodyPr/>
        <a:lstStyle/>
        <a:p>
          <a:r>
            <a:rPr lang="en-US" dirty="0" smtClean="0"/>
            <a:t>It can soar 13 miles above the earth.</a:t>
          </a:r>
          <a:endParaRPr lang="en-US" dirty="0"/>
        </a:p>
      </dgm:t>
    </dgm:pt>
    <dgm:pt modelId="{7147D4A0-DFA5-4A39-A73D-1DEC8BC97CBF}" type="parTrans" cxnId="{3877796A-42EF-4DB0-8161-5D1C87CB0AF1}">
      <dgm:prSet/>
      <dgm:spPr/>
      <dgm:t>
        <a:bodyPr/>
        <a:lstStyle/>
        <a:p>
          <a:endParaRPr lang="en-US"/>
        </a:p>
      </dgm:t>
    </dgm:pt>
    <dgm:pt modelId="{E91E951F-805C-4830-867D-14245DD23755}" type="sibTrans" cxnId="{3877796A-42EF-4DB0-8161-5D1C87CB0AF1}">
      <dgm:prSet/>
      <dgm:spPr/>
      <dgm:t>
        <a:bodyPr/>
        <a:lstStyle/>
        <a:p>
          <a:endParaRPr lang="en-US"/>
        </a:p>
      </dgm:t>
    </dgm:pt>
    <dgm:pt modelId="{FA9B0355-16C5-4B64-949A-80E17A0F87B4}">
      <dgm:prSet phldrT="[Text]"/>
      <dgm:spPr/>
      <dgm:t>
        <a:bodyPr/>
        <a:lstStyle/>
        <a:p>
          <a:r>
            <a:rPr lang="en-US" dirty="0" smtClean="0"/>
            <a:t>U-2s fly so high that pilots must wear space suits.</a:t>
          </a:r>
          <a:endParaRPr lang="en-US" dirty="0"/>
        </a:p>
      </dgm:t>
    </dgm:pt>
    <dgm:pt modelId="{9D41D101-181F-4444-8D15-A6857D211710}" type="parTrans" cxnId="{2234585E-A69C-4B40-B33E-8B98AA437F09}">
      <dgm:prSet/>
      <dgm:spPr/>
      <dgm:t>
        <a:bodyPr/>
        <a:lstStyle/>
        <a:p>
          <a:endParaRPr lang="en-US"/>
        </a:p>
      </dgm:t>
    </dgm:pt>
    <dgm:pt modelId="{1F31E9F5-2E2E-4B37-8C61-D03682C11F69}" type="sibTrans" cxnId="{2234585E-A69C-4B40-B33E-8B98AA437F09}">
      <dgm:prSet/>
      <dgm:spPr/>
      <dgm:t>
        <a:bodyPr/>
        <a:lstStyle/>
        <a:p>
          <a:endParaRPr lang="en-US"/>
        </a:p>
      </dgm:t>
    </dgm:pt>
    <dgm:pt modelId="{0895F827-142C-4505-BCE5-3F4563969A91}" type="pres">
      <dgm:prSet presAssocID="{A575FE98-4773-45F6-8193-24A6A316A3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1261C4-8012-4BFF-9C52-4050BC72838C}" type="pres">
      <dgm:prSet presAssocID="{E12FB895-036F-4491-9FB7-1CFAA134A8A1}" presName="compNode" presStyleCnt="0"/>
      <dgm:spPr/>
    </dgm:pt>
    <dgm:pt modelId="{7E41DBB5-17F9-40C9-8C9A-8704C3285FF9}" type="pres">
      <dgm:prSet presAssocID="{E12FB895-036F-4491-9FB7-1CFAA134A8A1}" presName="pictRect" presStyleLbl="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3B6610D-1B38-4671-A744-AAA582CDE598}" type="pres">
      <dgm:prSet presAssocID="{E12FB895-036F-4491-9FB7-1CFAA134A8A1}" presName="textRec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1877CC-318F-4E58-925E-627E6E32A3FC}" type="pres">
      <dgm:prSet presAssocID="{F12D7C3A-3FE8-4C44-9C40-AAA31282F52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8930CF9-309E-42C0-938A-F4E76259972E}" type="pres">
      <dgm:prSet presAssocID="{23FE1F11-DF26-4F43-864F-72E4E94B01FE}" presName="compNode" presStyleCnt="0"/>
      <dgm:spPr/>
    </dgm:pt>
    <dgm:pt modelId="{29425108-6052-430C-B335-F7F9E9DE046F}" type="pres">
      <dgm:prSet presAssocID="{23FE1F11-DF26-4F43-864F-72E4E94B01FE}" presName="pictRect" presStyleLbl="nod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E5B8138-DC12-4C99-8842-D1069DDB19AD}" type="pres">
      <dgm:prSet presAssocID="{23FE1F11-DF26-4F43-864F-72E4E94B01FE}" presName="textRec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9EC33-6522-4240-B8D7-64B051E9CA88}" type="pres">
      <dgm:prSet presAssocID="{E91E951F-805C-4830-867D-14245DD2375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7A3B2FF-AC07-4129-9541-CFFBA45CBBC2}" type="pres">
      <dgm:prSet presAssocID="{FA9B0355-16C5-4B64-949A-80E17A0F87B4}" presName="compNode" presStyleCnt="0"/>
      <dgm:spPr/>
    </dgm:pt>
    <dgm:pt modelId="{D592F874-FA43-45EE-9891-B2B8DAB1547A}" type="pres">
      <dgm:prSet presAssocID="{FA9B0355-16C5-4B64-949A-80E17A0F87B4}" presName="pictRect" presStyleLbl="nod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3DD69B6-F0F0-42D7-AE61-63A44308D353}" type="pres">
      <dgm:prSet presAssocID="{FA9B0355-16C5-4B64-949A-80E17A0F87B4}" presName="textRec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2E701D-E2EE-4328-B30F-AC7C84B4DDF4}" type="presOf" srcId="{E12FB895-036F-4491-9FB7-1CFAA134A8A1}" destId="{53B6610D-1B38-4671-A744-AAA582CDE598}" srcOrd="0" destOrd="0" presId="urn:microsoft.com/office/officeart/2005/8/layout/pList1"/>
    <dgm:cxn modelId="{23A694B8-7A04-4BBD-B85B-7BA4910A2307}" type="presOf" srcId="{A575FE98-4773-45F6-8193-24A6A316A323}" destId="{0895F827-142C-4505-BCE5-3F4563969A91}" srcOrd="0" destOrd="0" presId="urn:microsoft.com/office/officeart/2005/8/layout/pList1"/>
    <dgm:cxn modelId="{1B91E322-053F-491E-9DA0-CB12CBBAFDAC}" srcId="{A575FE98-4773-45F6-8193-24A6A316A323}" destId="{E12FB895-036F-4491-9FB7-1CFAA134A8A1}" srcOrd="0" destOrd="0" parTransId="{18B4B07D-36B7-4E05-B349-07E83E924028}" sibTransId="{F12D7C3A-3FE8-4C44-9C40-AAA31282F521}"/>
    <dgm:cxn modelId="{F75EDAC1-166E-488F-8C6D-E0C7A9FA4807}" type="presOf" srcId="{E91E951F-805C-4830-867D-14245DD23755}" destId="{7A89EC33-6522-4240-B8D7-64B051E9CA88}" srcOrd="0" destOrd="0" presId="urn:microsoft.com/office/officeart/2005/8/layout/pList1"/>
    <dgm:cxn modelId="{FEF365A5-AAE6-483D-AC70-8E1C870D7696}" type="presOf" srcId="{23FE1F11-DF26-4F43-864F-72E4E94B01FE}" destId="{8E5B8138-DC12-4C99-8842-D1069DDB19AD}" srcOrd="0" destOrd="0" presId="urn:microsoft.com/office/officeart/2005/8/layout/pList1"/>
    <dgm:cxn modelId="{3877796A-42EF-4DB0-8161-5D1C87CB0AF1}" srcId="{A575FE98-4773-45F6-8193-24A6A316A323}" destId="{23FE1F11-DF26-4F43-864F-72E4E94B01FE}" srcOrd="1" destOrd="0" parTransId="{7147D4A0-DFA5-4A39-A73D-1DEC8BC97CBF}" sibTransId="{E91E951F-805C-4830-867D-14245DD23755}"/>
    <dgm:cxn modelId="{2234585E-A69C-4B40-B33E-8B98AA437F09}" srcId="{A575FE98-4773-45F6-8193-24A6A316A323}" destId="{FA9B0355-16C5-4B64-949A-80E17A0F87B4}" srcOrd="2" destOrd="0" parTransId="{9D41D101-181F-4444-8D15-A6857D211710}" sibTransId="{1F31E9F5-2E2E-4B37-8C61-D03682C11F69}"/>
    <dgm:cxn modelId="{8195B8A4-C06C-444D-B212-3D7B1C71680D}" type="presOf" srcId="{F12D7C3A-3FE8-4C44-9C40-AAA31282F521}" destId="{311877CC-318F-4E58-925E-627E6E32A3FC}" srcOrd="0" destOrd="0" presId="urn:microsoft.com/office/officeart/2005/8/layout/pList1"/>
    <dgm:cxn modelId="{78AC9D1E-BB60-4B11-8394-78C9E44674E8}" type="presOf" srcId="{FA9B0355-16C5-4B64-949A-80E17A0F87B4}" destId="{93DD69B6-F0F0-42D7-AE61-63A44308D353}" srcOrd="0" destOrd="0" presId="urn:microsoft.com/office/officeart/2005/8/layout/pList1"/>
    <dgm:cxn modelId="{90CFC43B-4362-4399-AB60-C5A4C70F9792}" type="presParOf" srcId="{0895F827-142C-4505-BCE5-3F4563969A91}" destId="{251261C4-8012-4BFF-9C52-4050BC72838C}" srcOrd="0" destOrd="0" presId="urn:microsoft.com/office/officeart/2005/8/layout/pList1"/>
    <dgm:cxn modelId="{565A6C2B-7B50-4150-A9D8-065C905BD55E}" type="presParOf" srcId="{251261C4-8012-4BFF-9C52-4050BC72838C}" destId="{7E41DBB5-17F9-40C9-8C9A-8704C3285FF9}" srcOrd="0" destOrd="0" presId="urn:microsoft.com/office/officeart/2005/8/layout/pList1"/>
    <dgm:cxn modelId="{9A35A7B5-ED14-4425-B3D0-5F5165895D1C}" type="presParOf" srcId="{251261C4-8012-4BFF-9C52-4050BC72838C}" destId="{53B6610D-1B38-4671-A744-AAA582CDE598}" srcOrd="1" destOrd="0" presId="urn:microsoft.com/office/officeart/2005/8/layout/pList1"/>
    <dgm:cxn modelId="{401AAFC5-E275-4E96-8D6F-EDFE8DFC5A09}" type="presParOf" srcId="{0895F827-142C-4505-BCE5-3F4563969A91}" destId="{311877CC-318F-4E58-925E-627E6E32A3FC}" srcOrd="1" destOrd="0" presId="urn:microsoft.com/office/officeart/2005/8/layout/pList1"/>
    <dgm:cxn modelId="{C7A33056-4DA1-4EAA-A846-F3ED9E69097F}" type="presParOf" srcId="{0895F827-142C-4505-BCE5-3F4563969A91}" destId="{98930CF9-309E-42C0-938A-F4E76259972E}" srcOrd="2" destOrd="0" presId="urn:microsoft.com/office/officeart/2005/8/layout/pList1"/>
    <dgm:cxn modelId="{35756852-345B-49B9-A07B-B6FF0467D048}" type="presParOf" srcId="{98930CF9-309E-42C0-938A-F4E76259972E}" destId="{29425108-6052-430C-B335-F7F9E9DE046F}" srcOrd="0" destOrd="0" presId="urn:microsoft.com/office/officeart/2005/8/layout/pList1"/>
    <dgm:cxn modelId="{83F8A886-445E-42FB-9464-447454209946}" type="presParOf" srcId="{98930CF9-309E-42C0-938A-F4E76259972E}" destId="{8E5B8138-DC12-4C99-8842-D1069DDB19AD}" srcOrd="1" destOrd="0" presId="urn:microsoft.com/office/officeart/2005/8/layout/pList1"/>
    <dgm:cxn modelId="{897A00FA-6132-4AC9-A939-E1AE35E44723}" type="presParOf" srcId="{0895F827-142C-4505-BCE5-3F4563969A91}" destId="{7A89EC33-6522-4240-B8D7-64B051E9CA88}" srcOrd="3" destOrd="0" presId="urn:microsoft.com/office/officeart/2005/8/layout/pList1"/>
    <dgm:cxn modelId="{39EAEC39-9AC8-4D31-9D97-C279814AF13C}" type="presParOf" srcId="{0895F827-142C-4505-BCE5-3F4563969A91}" destId="{17A3B2FF-AC07-4129-9541-CFFBA45CBBC2}" srcOrd="4" destOrd="0" presId="urn:microsoft.com/office/officeart/2005/8/layout/pList1"/>
    <dgm:cxn modelId="{53D80CB3-6941-49F2-99F0-5049DAF50AA4}" type="presParOf" srcId="{17A3B2FF-AC07-4129-9541-CFFBA45CBBC2}" destId="{D592F874-FA43-45EE-9891-B2B8DAB1547A}" srcOrd="0" destOrd="0" presId="urn:microsoft.com/office/officeart/2005/8/layout/pList1"/>
    <dgm:cxn modelId="{EA90CF59-D65A-4587-9C69-293DCE54045B}" type="presParOf" srcId="{17A3B2FF-AC07-4129-9541-CFFBA45CBBC2}" destId="{93DD69B6-F0F0-42D7-AE61-63A44308D353}" srcOrd="1" destOrd="0" presId="urn:microsoft.com/office/officeart/2005/8/layout/p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5E47-EED0-4D9E-BC0B-20F76D0F274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67D70-BF45-45B6-AE61-6E83FD821A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5E47-EED0-4D9E-BC0B-20F76D0F274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67D70-BF45-45B6-AE61-6E83FD821A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5E47-EED0-4D9E-BC0B-20F76D0F274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67D70-BF45-45B6-AE61-6E83FD821A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5E47-EED0-4D9E-BC0B-20F76D0F274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67D70-BF45-45B6-AE61-6E83FD821A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5E47-EED0-4D9E-BC0B-20F76D0F274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67D70-BF45-45B6-AE61-6E83FD821A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5E47-EED0-4D9E-BC0B-20F76D0F274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67D70-BF45-45B6-AE61-6E83FD821A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5E47-EED0-4D9E-BC0B-20F76D0F274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67D70-BF45-45B6-AE61-6E83FD821A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5E47-EED0-4D9E-BC0B-20F76D0F274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67D70-BF45-45B6-AE61-6E83FD821A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5E47-EED0-4D9E-BC0B-20F76D0F274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67D70-BF45-45B6-AE61-6E83FD821A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E5E47-EED0-4D9E-BC0B-20F76D0F274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67D70-BF45-45B6-AE61-6E83FD821A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C7E5E47-EED0-4D9E-BC0B-20F76D0F274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9667D70-BF45-45B6-AE61-6E83FD821A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7E5E47-EED0-4D9E-BC0B-20F76D0F2742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9667D70-BF45-45B6-AE61-6E83FD821A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U-2 Planes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Kevin Lilienthal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81000" y="152400"/>
          <a:ext cx="87630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miles can it fly above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Answer A. 3 miles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 action="ppaction://hlinksldjump"/>
              </a:rPr>
              <a:t>Answer B. 16 miles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 action="ppaction://hlinksldjump"/>
              </a:rPr>
              <a:t>Answer K.13 miles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again</a:t>
            </a:r>
            <a:endParaRPr lang="en-US" dirty="0"/>
          </a:p>
        </p:txBody>
      </p:sp>
      <p:pic>
        <p:nvPicPr>
          <p:cNvPr id="4" name="Content Placeholder 3" descr="ke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976458">
            <a:off x="3690937" y="1951139"/>
            <a:ext cx="4157663" cy="2890736"/>
          </a:xfrm>
        </p:spPr>
      </p:pic>
      <p:sp>
        <p:nvSpPr>
          <p:cNvPr id="5" name="Action Button: Back or Previous 4">
            <a:hlinkClick r:id="rId3" action="ppaction://hlinksldjump" highlightClick="1"/>
          </p:cNvPr>
          <p:cNvSpPr/>
          <p:nvPr/>
        </p:nvSpPr>
        <p:spPr>
          <a:xfrm>
            <a:off x="914400" y="4648200"/>
            <a:ext cx="1905000" cy="1295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Nope</a:t>
            </a:r>
            <a:endParaRPr lang="en-US" dirty="0"/>
          </a:p>
        </p:txBody>
      </p:sp>
      <p:pic>
        <p:nvPicPr>
          <p:cNvPr id="4" name="Content Placeholder 3" descr="kev ke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321446">
            <a:off x="838200" y="1676400"/>
            <a:ext cx="3771900" cy="1885950"/>
          </a:xfrm>
        </p:spPr>
      </p:pic>
      <p:pic>
        <p:nvPicPr>
          <p:cNvPr id="5" name="Picture 4" descr="kkkkkkkkkkkkkeeeeeevvvviiiiiinnnnnnnn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29312">
            <a:off x="4180576" y="3646131"/>
            <a:ext cx="4505485" cy="2552058"/>
          </a:xfrm>
          <a:prstGeom prst="rect">
            <a:avLst/>
          </a:prstGeom>
        </p:spPr>
      </p:pic>
      <p:sp>
        <p:nvSpPr>
          <p:cNvPr id="6" name="Action Button: Back or Previous 5">
            <a:hlinkClick r:id="rId4" action="ppaction://hlinksldjump" highlightClick="1"/>
          </p:cNvPr>
          <p:cNvSpPr/>
          <p:nvPr/>
        </p:nvSpPr>
        <p:spPr>
          <a:xfrm>
            <a:off x="762000" y="5029200"/>
            <a:ext cx="1676400" cy="9144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</a:t>
            </a:r>
            <a:endParaRPr lang="en-US" dirty="0"/>
          </a:p>
        </p:txBody>
      </p:sp>
      <p:pic>
        <p:nvPicPr>
          <p:cNvPr id="4" name="Content Placeholder 3" descr="cook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233359">
            <a:off x="1027942" y="1942340"/>
            <a:ext cx="3692117" cy="3692117"/>
          </a:xfrm>
        </p:spPr>
      </p:pic>
      <p:pic>
        <p:nvPicPr>
          <p:cNvPr id="5" name="Picture 4" descr="h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82530">
            <a:off x="5607145" y="746106"/>
            <a:ext cx="2952938" cy="3433649"/>
          </a:xfrm>
          <a:prstGeom prst="rect">
            <a:avLst/>
          </a:prstGeom>
        </p:spPr>
      </p:pic>
      <p:sp>
        <p:nvSpPr>
          <p:cNvPr id="6" name="Action Button: Forward or Next 5">
            <a:hlinkClick r:id="rId4" action="ppaction://hlinksldjump" highlightClick="1"/>
          </p:cNvPr>
          <p:cNvSpPr/>
          <p:nvPr/>
        </p:nvSpPr>
        <p:spPr>
          <a:xfrm>
            <a:off x="5105400" y="5486400"/>
            <a:ext cx="1676400" cy="838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61</TotalTime>
  <Words>64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U-2 Planes</vt:lpstr>
      <vt:lpstr>Slide 2</vt:lpstr>
      <vt:lpstr>How many miles can it fly above the Earth</vt:lpstr>
      <vt:lpstr>Try again</vt:lpstr>
      <vt:lpstr>Nope</vt:lpstr>
      <vt:lpstr>Correct</vt:lpstr>
      <vt:lpstr>The End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U-2 Planes</dc:title>
  <dc:creator>3rd</dc:creator>
  <cp:lastModifiedBy>3rd</cp:lastModifiedBy>
  <cp:revision>7</cp:revision>
  <dcterms:created xsi:type="dcterms:W3CDTF">2016-12-08T15:23:28Z</dcterms:created>
  <dcterms:modified xsi:type="dcterms:W3CDTF">2016-12-15T13:54:30Z</dcterms:modified>
</cp:coreProperties>
</file>