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1A283-EFC0-438F-B16A-9041D2BA83EF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FEC6-F03A-436E-9BCB-2223CAB473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1A283-EFC0-438F-B16A-9041D2BA83EF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FEC6-F03A-436E-9BCB-2223CAB47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1A283-EFC0-438F-B16A-9041D2BA83EF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FEC6-F03A-436E-9BCB-2223CAB47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1A283-EFC0-438F-B16A-9041D2BA83EF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FEC6-F03A-436E-9BCB-2223CAB47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1A283-EFC0-438F-B16A-9041D2BA83EF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FEC6-F03A-436E-9BCB-2223CAB473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1A283-EFC0-438F-B16A-9041D2BA83EF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FEC6-F03A-436E-9BCB-2223CAB47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1A283-EFC0-438F-B16A-9041D2BA83EF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FEC6-F03A-436E-9BCB-2223CAB47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1A283-EFC0-438F-B16A-9041D2BA83EF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FEC6-F03A-436E-9BCB-2223CAB47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1A283-EFC0-438F-B16A-9041D2BA83EF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FEC6-F03A-436E-9BCB-2223CAB473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1A283-EFC0-438F-B16A-9041D2BA83EF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FEC6-F03A-436E-9BCB-2223CAB473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D1A283-EFC0-438F-B16A-9041D2BA83EF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CFEC6-F03A-436E-9BCB-2223CAB473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ED1A283-EFC0-438F-B16A-9041D2BA83EF}" type="datetimeFigureOut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97CFEC6-F03A-436E-9BCB-2223CAB473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Agriculture related jobs in Nebraska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Ashley</a:t>
            </a:r>
            <a:endParaRPr lang="en-US" dirty="0"/>
          </a:p>
        </p:txBody>
      </p:sp>
      <p:pic>
        <p:nvPicPr>
          <p:cNvPr id="4" name="Picture 3" descr="pc3263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2514600"/>
            <a:ext cx="3886200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Service Technician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is a field service technician, they work in a “field” as opposed to an office, laboratory, showroom, performance venue, school, or any other setting. He or she is also a “technician” as opposed to a manager, agent, engineer, sales rep or supervisor.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Crop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crop manager supervises every aspect of crop production ,from doing manual labor to handling administrative and business duties.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Agriculture Inspector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agricultural inspector would inspect agricultural committees, processing </a:t>
            </a:r>
            <a:r>
              <a:rPr lang="en-US" dirty="0" smtClean="0"/>
              <a:t>equitment</a:t>
            </a:r>
            <a:r>
              <a:rPr lang="en-US" dirty="0" smtClean="0"/>
              <a:t>,  and faculties, and fish and logging operations, to ensure compliance with regulations and laws governing health,  quality, and safety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</TotalTime>
  <Words>127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Agriculture related jobs in Nebraska</vt:lpstr>
      <vt:lpstr>Field Service Technician</vt:lpstr>
      <vt:lpstr>Crop Manager</vt:lpstr>
      <vt:lpstr>Agriculture Inspector</vt:lpstr>
    </vt:vector>
  </TitlesOfParts>
  <Company>Elm Creek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related jobs in Nebraska</dc:title>
  <dc:creator>3rd</dc:creator>
  <cp:lastModifiedBy>3rd</cp:lastModifiedBy>
  <cp:revision>6</cp:revision>
  <dcterms:created xsi:type="dcterms:W3CDTF">2016-12-06T18:48:59Z</dcterms:created>
  <dcterms:modified xsi:type="dcterms:W3CDTF">2016-12-08T18:57:05Z</dcterms:modified>
</cp:coreProperties>
</file>