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89130" autoAdjust="0"/>
  </p:normalViewPr>
  <p:slideViewPr>
    <p:cSldViewPr>
      <p:cViewPr>
        <p:scale>
          <a:sx n="100" d="100"/>
          <a:sy n="100" d="100"/>
        </p:scale>
        <p:origin x="-702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B5C27FB-DCDE-46FD-B115-08CD355E13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1D853D-75AC-4819-A8B7-3C521C85A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Dolfhins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</a:t>
            </a:r>
            <a:endParaRPr lang="en-US" dirty="0"/>
          </a:p>
        </p:txBody>
      </p:sp>
      <p:pic>
        <p:nvPicPr>
          <p:cNvPr id="5" name="Picture 4" descr="dolphin-1024596_960_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96470">
            <a:off x="6969535" y="633331"/>
            <a:ext cx="838199" cy="12191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greeting-card-1275325__3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3581400"/>
            <a:ext cx="542365" cy="76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324600" cy="1143000"/>
          </a:xfrm>
        </p:spPr>
        <p:txBody>
          <a:bodyPr/>
          <a:lstStyle/>
          <a:p>
            <a:r>
              <a:rPr lang="en-US" dirty="0" smtClean="0"/>
              <a:t>Where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7239000" cy="4846320"/>
          </a:xfrm>
        </p:spPr>
        <p:txBody>
          <a:bodyPr/>
          <a:lstStyle/>
          <a:p>
            <a:r>
              <a:rPr lang="en-US" dirty="0" smtClean="0"/>
              <a:t>Around the world</a:t>
            </a:r>
            <a:endParaRPr lang="en-US" dirty="0"/>
          </a:p>
        </p:txBody>
      </p:sp>
      <p:pic>
        <p:nvPicPr>
          <p:cNvPr id="4" name="Picture 3" descr="greeting-card-1275325__3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57200"/>
            <a:ext cx="609601" cy="863602"/>
          </a:xfrm>
          <a:prstGeom prst="rect">
            <a:avLst/>
          </a:prstGeom>
        </p:spPr>
      </p:pic>
      <p:pic>
        <p:nvPicPr>
          <p:cNvPr id="5" name="Picture 4" descr="dolphin-1974975_960_7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219200"/>
            <a:ext cx="1608838" cy="108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Oceans</a:t>
            </a:r>
            <a:endParaRPr lang="en-US" dirty="0"/>
          </a:p>
        </p:txBody>
      </p:sp>
      <p:pic>
        <p:nvPicPr>
          <p:cNvPr id="4" name="Picture 3" descr="dolphin-1024596_960_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0588" cy="914400"/>
          </a:xfrm>
          <a:prstGeom prst="rect">
            <a:avLst/>
          </a:prstGeom>
        </p:spPr>
      </p:pic>
      <p:pic>
        <p:nvPicPr>
          <p:cNvPr id="5" name="Picture 4" descr="dolphin-210772_960_7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5486400"/>
            <a:ext cx="1676400" cy="1086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sharks</a:t>
            </a:r>
            <a:endParaRPr lang="en-US" dirty="0"/>
          </a:p>
        </p:txBody>
      </p:sp>
      <p:pic>
        <p:nvPicPr>
          <p:cNvPr id="4" name="Picture 3" descr="dolphins-158219_960_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2209800"/>
            <a:ext cx="3467196" cy="1676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2743200" cy="1828800"/>
          </a:xfrm>
        </p:spPr>
        <p:txBody>
          <a:bodyPr/>
          <a:lstStyle/>
          <a:p>
            <a:r>
              <a:rPr lang="en-US" dirty="0" smtClean="0"/>
              <a:t>Fish</a:t>
            </a:r>
            <a:endParaRPr lang="en-US" dirty="0"/>
          </a:p>
        </p:txBody>
      </p:sp>
      <p:pic>
        <p:nvPicPr>
          <p:cNvPr id="4" name="Picture 3" descr="dolphin-682336__3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685800"/>
            <a:ext cx="1524000" cy="1457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years</a:t>
            </a:r>
            <a:endParaRPr lang="en-US" dirty="0"/>
          </a:p>
        </p:txBody>
      </p:sp>
      <p:pic>
        <p:nvPicPr>
          <p:cNvPr id="4" name="Picture 3" descr="dolphin-2151575__3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2057400" cy="3408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Newborn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Pod team</a:t>
            </a:r>
            <a:endParaRPr lang="en-US" dirty="0"/>
          </a:p>
        </p:txBody>
      </p:sp>
      <p:pic>
        <p:nvPicPr>
          <p:cNvPr id="4" name="Picture 3" descr="dolphin-1974975_960_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600200"/>
            <a:ext cx="914400" cy="453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600 ponds</a:t>
            </a:r>
            <a:endParaRPr lang="en-US" dirty="0"/>
          </a:p>
        </p:txBody>
      </p:sp>
      <p:pic>
        <p:nvPicPr>
          <p:cNvPr id="4" name="Picture 3" descr="dolphin-682336__3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28600"/>
            <a:ext cx="2260600" cy="1356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29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Dolfhins</vt:lpstr>
      <vt:lpstr>Where Found</vt:lpstr>
      <vt:lpstr>Habitat</vt:lpstr>
      <vt:lpstr>Predator</vt:lpstr>
      <vt:lpstr>Food</vt:lpstr>
      <vt:lpstr>lifespan</vt:lpstr>
      <vt:lpstr>Number of Newborn</vt:lpstr>
      <vt:lpstr>Name of group</vt:lpstr>
      <vt:lpstr>weight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Dolfhins</dc:title>
  <dc:creator>3rd</dc:creator>
  <cp:lastModifiedBy>3rd</cp:lastModifiedBy>
  <cp:revision>13</cp:revision>
  <dcterms:created xsi:type="dcterms:W3CDTF">2017-04-20T17:26:29Z</dcterms:created>
  <dcterms:modified xsi:type="dcterms:W3CDTF">2017-04-28T18:11:12Z</dcterms:modified>
</cp:coreProperties>
</file>