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252" autoAdjust="0"/>
  </p:normalViewPr>
  <p:slideViewPr>
    <p:cSldViewPr snapToGrid="0" snapToObjects="1">
      <p:cViewPr varScale="1">
        <p:scale>
          <a:sx n="90" d="100"/>
          <a:sy n="90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6815047-9449-CD4A-BF07-207BEFA52B17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EBEC205-171B-814D-BC61-09B87142C1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Columbia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Ashley Carlton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Columbia’s Flag</a:t>
            </a:r>
            <a:endParaRPr lang="en-US" dirty="0"/>
          </a:p>
        </p:txBody>
      </p:sp>
      <p:pic>
        <p:nvPicPr>
          <p:cNvPr id="4" name="Content Placeholder 3" descr="CoLuMBia000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7725"/>
          <a:stretch>
            <a:fillRect/>
          </a:stretch>
        </p:blipFill>
        <p:spPr>
          <a:xfrm>
            <a:off x="1573214" y="2154051"/>
            <a:ext cx="6159998" cy="3623850"/>
          </a:xfrm>
        </p:spPr>
      </p:pic>
    </p:spTree>
    <p:extLst>
      <p:ext uri="{BB962C8B-B14F-4D97-AF65-F5344CB8AC3E}">
        <p14:creationId xmlns:p14="http://schemas.microsoft.com/office/powerpoint/2010/main" val="41273511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Arepa</a:t>
            </a:r>
            <a:endParaRPr lang="en-US" dirty="0"/>
          </a:p>
        </p:txBody>
      </p:sp>
      <p:pic>
        <p:nvPicPr>
          <p:cNvPr id="4" name="Picture 3" descr="-arepas-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83" y="2475550"/>
            <a:ext cx="6302325" cy="386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2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 of San Felipe</a:t>
            </a:r>
            <a:endParaRPr lang="en-US" dirty="0"/>
          </a:p>
        </p:txBody>
      </p:sp>
      <p:pic>
        <p:nvPicPr>
          <p:cNvPr id="6" name="Picture 5" descr="feli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64" y="2523775"/>
            <a:ext cx="6575642" cy="36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concludes my power point presentation, thank you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on world map</a:t>
            </a:r>
            <a:endParaRPr lang="en-US" dirty="0"/>
          </a:p>
        </p:txBody>
      </p:sp>
      <p:pic>
        <p:nvPicPr>
          <p:cNvPr id="4" name="Content Placeholder 3" descr="worldn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/>
      </p:pic>
      <p:sp>
        <p:nvSpPr>
          <p:cNvPr id="5" name="7-Point Star 4"/>
          <p:cNvSpPr/>
          <p:nvPr/>
        </p:nvSpPr>
        <p:spPr>
          <a:xfrm>
            <a:off x="2789423" y="3697252"/>
            <a:ext cx="241160" cy="25720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Capital City: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Santafé</a:t>
            </a:r>
            <a:r>
              <a:rPr lang="en-US" dirty="0" smtClean="0"/>
              <a:t> de </a:t>
            </a:r>
            <a:r>
              <a:rPr lang="en-US" dirty="0" err="1" smtClean="0"/>
              <a:t>Bogata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2250831" y="2652375"/>
            <a:ext cx="5096523" cy="297387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That’s exotic!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627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Spanish</a:t>
            </a:r>
            <a:endParaRPr lang="en-US" dirty="0"/>
          </a:p>
        </p:txBody>
      </p:sp>
      <p:pic>
        <p:nvPicPr>
          <p:cNvPr id="4" name="Picture 3" descr="texmex.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62" y="2555926"/>
            <a:ext cx="6205863" cy="39210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282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48.65 million!</a:t>
            </a:r>
            <a:endParaRPr lang="en-US" dirty="0"/>
          </a:p>
        </p:txBody>
      </p:sp>
      <p:pic>
        <p:nvPicPr>
          <p:cNvPr id="4" name="Picture 3" descr="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4" y="2591075"/>
            <a:ext cx="6953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 Manuel Santos</a:t>
            </a:r>
            <a:endParaRPr lang="en-US" dirty="0"/>
          </a:p>
        </p:txBody>
      </p:sp>
      <p:pic>
        <p:nvPicPr>
          <p:cNvPr id="4" name="Picture 3" descr="botox gone wr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9" y="2475550"/>
            <a:ext cx="6704261" cy="3575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41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Columbian pesos</a:t>
            </a:r>
            <a:endParaRPr lang="en-US" dirty="0"/>
          </a:p>
        </p:txBody>
      </p:sp>
      <p:pic>
        <p:nvPicPr>
          <p:cNvPr id="4" name="Picture 3" descr="Colombia-curren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7" y="2395175"/>
            <a:ext cx="8102990" cy="3970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2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Shakira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Sofia </a:t>
            </a:r>
            <a:r>
              <a:rPr lang="en-US" dirty="0" err="1" smtClean="0"/>
              <a:t>Vergara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Fanny Lu</a:t>
            </a:r>
          </a:p>
          <a:p>
            <a:pPr marL="0" indent="0">
              <a:buNone/>
            </a:pPr>
            <a:r>
              <a:rPr lang="en-US" dirty="0" smtClean="0"/>
              <a:t>Alex Vega </a:t>
            </a:r>
          </a:p>
          <a:p>
            <a:pPr marL="0" indent="0">
              <a:buNone/>
            </a:pPr>
            <a:r>
              <a:rPr lang="en-US" dirty="0" smtClean="0"/>
              <a:t>James Rodriguez                   Sofia </a:t>
            </a:r>
            <a:r>
              <a:rPr lang="en-US" dirty="0" err="1" smtClean="0"/>
              <a:t>Vergara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Carmen </a:t>
            </a:r>
            <a:r>
              <a:rPr lang="en-US" dirty="0" err="1" smtClean="0"/>
              <a:t>Villabobs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59" y="1761565"/>
            <a:ext cx="2794000" cy="2794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Up Arrow 4"/>
          <p:cNvSpPr/>
          <p:nvPr/>
        </p:nvSpPr>
        <p:spPr>
          <a:xfrm>
            <a:off x="6994686" y="4765175"/>
            <a:ext cx="590564" cy="459837"/>
          </a:xfrm>
          <a:prstGeom prst="upArrow">
            <a:avLst>
              <a:gd name="adj1" fmla="val 50000"/>
              <a:gd name="adj2" fmla="val 534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pic>
        <p:nvPicPr>
          <p:cNvPr id="4" name="Picture 3" descr="s ame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5" y="2641249"/>
            <a:ext cx="3456633" cy="2920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84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82</TotalTime>
  <Words>75</Words>
  <Application>Microsoft Macintosh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Infusion</vt:lpstr>
      <vt:lpstr>Columbia</vt:lpstr>
      <vt:lpstr>Location on world map</vt:lpstr>
      <vt:lpstr>Capital City:</vt:lpstr>
      <vt:lpstr>Language:</vt:lpstr>
      <vt:lpstr>Population</vt:lpstr>
      <vt:lpstr>Current Leader</vt:lpstr>
      <vt:lpstr>Currency</vt:lpstr>
      <vt:lpstr>Famous people</vt:lpstr>
      <vt:lpstr>Continent </vt:lpstr>
      <vt:lpstr>Columbia’s Flag</vt:lpstr>
      <vt:lpstr>National Food</vt:lpstr>
      <vt:lpstr>Landmarks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ECHS student</dc:creator>
  <cp:lastModifiedBy>ECHS student</cp:lastModifiedBy>
  <cp:revision>11</cp:revision>
  <dcterms:created xsi:type="dcterms:W3CDTF">2018-03-14T17:37:56Z</dcterms:created>
  <dcterms:modified xsi:type="dcterms:W3CDTF">2018-04-06T19:07:27Z</dcterms:modified>
</cp:coreProperties>
</file>