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7951-6C67-48A0-A2A5-E7BAB0E5122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762-5AA6-4224-8EE6-28D0B469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7951-6C67-48A0-A2A5-E7BAB0E5122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762-5AA6-4224-8EE6-28D0B469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7951-6C67-48A0-A2A5-E7BAB0E5122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762-5AA6-4224-8EE6-28D0B469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7951-6C67-48A0-A2A5-E7BAB0E5122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762-5AA6-4224-8EE6-28D0B469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7951-6C67-48A0-A2A5-E7BAB0E5122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762-5AA6-4224-8EE6-28D0B469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7951-6C67-48A0-A2A5-E7BAB0E5122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762-5AA6-4224-8EE6-28D0B469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7951-6C67-48A0-A2A5-E7BAB0E5122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762-5AA6-4224-8EE6-28D0B469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7951-6C67-48A0-A2A5-E7BAB0E5122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762-5AA6-4224-8EE6-28D0B469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7951-6C67-48A0-A2A5-E7BAB0E5122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762-5AA6-4224-8EE6-28D0B469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7951-6C67-48A0-A2A5-E7BAB0E5122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762-5AA6-4224-8EE6-28D0B469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7951-6C67-48A0-A2A5-E7BAB0E5122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F762-5AA6-4224-8EE6-28D0B469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97951-6C67-48A0-A2A5-E7BAB0E5122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EF762-5AA6-4224-8EE6-28D0B46933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TCxE0bWQe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nsumer_electronics" TargetMode="External"/><Relationship Id="rId13" Type="http://schemas.openxmlformats.org/officeDocument/2006/relationships/hyperlink" Target="http://en.wikipedia.org/wiki/Office_suite" TargetMode="External"/><Relationship Id="rId18" Type="http://schemas.openxmlformats.org/officeDocument/2006/relationships/hyperlink" Target="http://en.wikipedia.org/wiki/List_of_the_largest_software_companies" TargetMode="External"/><Relationship Id="rId3" Type="http://schemas.openxmlformats.org/officeDocument/2006/relationships/hyperlink" Target="http://en.wikipedia.org/wiki/Microsoft" TargetMode="External"/><Relationship Id="rId7" Type="http://schemas.openxmlformats.org/officeDocument/2006/relationships/hyperlink" Target="http://en.wikipedia.org/wiki/Computer_software" TargetMode="External"/><Relationship Id="rId12" Type="http://schemas.openxmlformats.org/officeDocument/2006/relationships/hyperlink" Target="http://en.wikipedia.org/wiki/Microsoft_Office" TargetMode="External"/><Relationship Id="rId17" Type="http://schemas.openxmlformats.org/officeDocument/2006/relationships/hyperlink" Target="http://en.wikipedia.org/wiki/Microsoft_Surface" TargetMode="External"/><Relationship Id="rId2" Type="http://schemas.openxmlformats.org/officeDocument/2006/relationships/hyperlink" Target="http://en.wikipedia.org/wiki/Help:IPA_for_English" TargetMode="External"/><Relationship Id="rId16" Type="http://schemas.openxmlformats.org/officeDocument/2006/relationships/hyperlink" Target="http://en.wikipedia.org/wiki/Xbo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Washington_%28state%29" TargetMode="External"/><Relationship Id="rId11" Type="http://schemas.openxmlformats.org/officeDocument/2006/relationships/hyperlink" Target="http://en.wikipedia.org/wiki/Operating_systems" TargetMode="External"/><Relationship Id="rId5" Type="http://schemas.openxmlformats.org/officeDocument/2006/relationships/hyperlink" Target="http://en.wikipedia.org/wiki/Redmond,_Washington" TargetMode="External"/><Relationship Id="rId15" Type="http://schemas.openxmlformats.org/officeDocument/2006/relationships/hyperlink" Target="http://en.wikipedia.org/wiki/Web_browser" TargetMode="External"/><Relationship Id="rId10" Type="http://schemas.openxmlformats.org/officeDocument/2006/relationships/hyperlink" Target="http://en.wikipedia.org/wiki/Microsoft_Windows" TargetMode="External"/><Relationship Id="rId19" Type="http://schemas.openxmlformats.org/officeDocument/2006/relationships/hyperlink" Target="http://en.wikipedia.org/wiki/List_of_corporations_by_market_capitalization" TargetMode="External"/><Relationship Id="rId4" Type="http://schemas.openxmlformats.org/officeDocument/2006/relationships/hyperlink" Target="http://en.wikipedia.org/wiki/Multinational_corporation" TargetMode="External"/><Relationship Id="rId9" Type="http://schemas.openxmlformats.org/officeDocument/2006/relationships/hyperlink" Target="http://en.wikipedia.org/wiki/Personal_computers" TargetMode="External"/><Relationship Id="rId14" Type="http://schemas.openxmlformats.org/officeDocument/2006/relationships/hyperlink" Target="http://en.wikipedia.org/wiki/Internet_Explor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152400"/>
            <a:ext cx="5715000" cy="1143000"/>
          </a:xfrm>
        </p:spPr>
        <p:txBody>
          <a:bodyPr/>
          <a:lstStyle/>
          <a:p>
            <a:r>
              <a:rPr lang="en-US" dirty="0" smtClean="0"/>
              <a:t>Bill Gates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0.gstatic.com/images?q=tbn:ANd9GcSmlPDEXlWjozjSIKAW9pIrOfovt0iW7Qsf4MlU-toB8BrB3HCrBg:upload.wikimedia.org/wikipedia/commons/b/bd/Dts_news_bill_gates_wikiped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37738" cy="6858000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Nd9GcR-obSt5FnliyibZBt2KDsOv8VXWK2AcNBEyiOdRRohgxshIoyS:https://www.microsoft.com/global/learning/en-us/PublishingImages/ms-logo-site-sha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981201"/>
            <a:ext cx="48768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William Henry Gates III was born on October 28th 1955 in Seattle, Washington (</a:t>
            </a:r>
            <a:r>
              <a:rPr lang="en-US" sz="1400" dirty="0" err="1" smtClean="0"/>
              <a:t>Codim</a:t>
            </a:r>
            <a:r>
              <a:rPr lang="en-US" sz="1400" dirty="0" smtClean="0"/>
              <a:t> 17). Bills father, Bill Gates Jr., worked as a lawyer for a law firm and his mother, Mary, worked as a school teacher. Bill had an older sister, </a:t>
            </a:r>
            <a:r>
              <a:rPr lang="en-US" sz="1400" dirty="0" err="1" smtClean="0"/>
              <a:t>Kristanne</a:t>
            </a:r>
            <a:r>
              <a:rPr lang="en-US" sz="1400" dirty="0" smtClean="0"/>
              <a:t>, and a younger sister named Libby (http://www.teamgates.com/library/life.htm). Ever since Bill was born his family members gave him the nickname of Trey, after the III in his name (</a:t>
            </a:r>
            <a:r>
              <a:rPr lang="en-US" sz="1400" dirty="0" err="1" smtClean="0"/>
              <a:t>Dearlove</a:t>
            </a:r>
            <a:r>
              <a:rPr lang="en-US" sz="1400" dirty="0" smtClean="0"/>
              <a:t> 2).</a:t>
            </a:r>
          </a:p>
          <a:p>
            <a:r>
              <a:rPr lang="en-US" sz="1400" dirty="0" smtClean="0"/>
              <a:t>Bills parents knew that he was an exceptional child and should get a better education than he would receive at a public school. For this reason his parents paid the $5,000 tuition to send Bill to Lakeside, one of the best private schools in the state of Washington (</a:t>
            </a:r>
            <a:r>
              <a:rPr lang="en-US" sz="1400" dirty="0" err="1" smtClean="0"/>
              <a:t>Codim</a:t>
            </a:r>
            <a:r>
              <a:rPr lang="en-US" sz="1400" dirty="0" smtClean="0"/>
              <a:t> 17). Bill excelled at mathematics and other subjects, but he soon found a place where he could devote his talents and interests. This place was the computer lab.</a:t>
            </a:r>
          </a:p>
          <a:p>
            <a:r>
              <a:rPr lang="en-US" sz="1400" dirty="0" smtClean="0"/>
              <a:t>Computers were large and expensive in the 1960s so Lakeside had to buy time on DEC PDP-10 owned by General Electric (</a:t>
            </a:r>
            <a:r>
              <a:rPr lang="en-US" sz="1400" dirty="0" err="1" smtClean="0"/>
              <a:t>Mirick</a:t>
            </a:r>
            <a:r>
              <a:rPr lang="en-US" sz="1400" dirty="0" smtClean="0"/>
              <a:t> 22). Bill Gates and a few other students, including his best friend Paul Allen, quickly used up this computer time, spending hours at a time in the lab. The students formed the Lakeside Programmers Group and quickly outsmarted their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1- Full 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Bill Gates’ full name is William Henry Gates III.</a:t>
            </a:r>
          </a:p>
          <a:p>
            <a:r>
              <a:rPr lang="en-US" b="1" dirty="0" smtClean="0"/>
              <a:t>2- First Computer Program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first computer program that Bill Gates wrote was a tic-tac-toe game. The game was played in a 2 player format where the computer was the opponent.</a:t>
            </a:r>
          </a:p>
          <a:p>
            <a:r>
              <a:rPr lang="en-US" b="1" dirty="0" smtClean="0"/>
              <a:t>3- Man of His Word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Bill Gates is known to keep his word. In school he bragged to his teachers that he would be a millionaire by the time he was 30. Not only did he keep his word but he was a billionaire by 31.</a:t>
            </a:r>
          </a:p>
          <a:p>
            <a:r>
              <a:rPr lang="en-US" b="1" dirty="0" smtClean="0"/>
              <a:t>4- Nickname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Bill Gates’ kids often tease him by singing the song ‘Billionaire’ by Bruno Mars and Travis McCoy.</a:t>
            </a:r>
          </a:p>
          <a:p>
            <a:r>
              <a:rPr lang="en-US" b="1" dirty="0" smtClean="0"/>
              <a:t>5- 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Bill Gates never graduated from college, instead founding Microsoft with his friend Paul Allen in 1975. He was just 20 years old when he founded Microsoft.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https://www.youtube.com/watch?v=8TCxE0bWQeQ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Microsoft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Microsoft Corporation</a:t>
            </a:r>
            <a:r>
              <a:rPr lang="en-US" dirty="0" smtClean="0"/>
              <a:t> </a:t>
            </a:r>
            <a:r>
              <a:rPr lang="en-US" dirty="0" smtClean="0">
                <a:hlinkClick r:id="rId2" tooltip="Help:IPA for English"/>
              </a:rPr>
              <a:t>/</a:t>
            </a:r>
            <a:r>
              <a:rPr lang="en-US" dirty="0" smtClean="0">
                <a:hlinkClick r:id="rId2" tooltip="Help:IPA for English"/>
              </a:rPr>
              <a:t>ˈ</a:t>
            </a:r>
            <a:r>
              <a:rPr lang="en-US" dirty="0" err="1" smtClean="0">
                <a:hlinkClick r:id="rId2" tooltip="Help:IPA for English"/>
              </a:rPr>
              <a:t>maɪkrɵˌsɒft</a:t>
            </a:r>
            <a:r>
              <a:rPr lang="en-US" dirty="0" smtClean="0">
                <a:hlinkClick r:id="rId2" tooltip="Help:IPA for English"/>
              </a:rPr>
              <a:t>/</a:t>
            </a:r>
            <a:r>
              <a:rPr lang="en-US" dirty="0" smtClean="0"/>
              <a:t> or </a:t>
            </a:r>
            <a:r>
              <a:rPr lang="en-US" dirty="0" smtClean="0">
                <a:hlinkClick r:id="rId2" tooltip="Help:IPA for English"/>
              </a:rPr>
              <a:t>/</a:t>
            </a:r>
            <a:r>
              <a:rPr lang="en-US" dirty="0" smtClean="0">
                <a:hlinkClick r:id="rId2" tooltip="Help:IPA for English"/>
              </a:rPr>
              <a:t>-ˌ</a:t>
            </a:r>
            <a:r>
              <a:rPr lang="en-US" dirty="0" err="1" smtClean="0">
                <a:hlinkClick r:id="rId2" tooltip="Help:IPA for English"/>
              </a:rPr>
              <a:t>sɔːft</a:t>
            </a:r>
            <a:r>
              <a:rPr lang="en-US" dirty="0" smtClean="0">
                <a:hlinkClick r:id="rId2" tooltip="Help:IPA for English"/>
              </a:rPr>
              <a:t>/</a:t>
            </a:r>
            <a:r>
              <a:rPr lang="en-US" baseline="30000" dirty="0" smtClean="0">
                <a:hlinkClick r:id="rId3"/>
              </a:rPr>
              <a:t>[4]</a:t>
            </a:r>
            <a:r>
              <a:rPr lang="en-US" dirty="0" smtClean="0"/>
              <a:t> is an American </a:t>
            </a:r>
            <a:r>
              <a:rPr lang="en-US" dirty="0" smtClean="0">
                <a:hlinkClick r:id="rId4" tooltip="Multinational corporation"/>
              </a:rPr>
              <a:t>multinational corporation</a:t>
            </a:r>
            <a:r>
              <a:rPr lang="en-US" dirty="0" smtClean="0"/>
              <a:t> headquartered in </a:t>
            </a:r>
            <a:r>
              <a:rPr lang="en-US" dirty="0" smtClean="0">
                <a:hlinkClick r:id="rId5" tooltip="Redmond, Washington"/>
              </a:rPr>
              <a:t>Redmond</a:t>
            </a:r>
            <a:r>
              <a:rPr lang="en-US" dirty="0" smtClean="0"/>
              <a:t>, </a:t>
            </a:r>
            <a:r>
              <a:rPr lang="en-US" dirty="0" smtClean="0">
                <a:hlinkClick r:id="rId6" tooltip="Washington (state)"/>
              </a:rPr>
              <a:t>Washington</a:t>
            </a:r>
            <a:r>
              <a:rPr lang="en-US" dirty="0" smtClean="0"/>
              <a:t>, that develops, manufactures, licenses, supports and sells </a:t>
            </a:r>
            <a:r>
              <a:rPr lang="en-US" dirty="0" smtClean="0">
                <a:hlinkClick r:id="rId7" tooltip="Computer software"/>
              </a:rPr>
              <a:t>computer software</a:t>
            </a:r>
            <a:r>
              <a:rPr lang="en-US" dirty="0" smtClean="0"/>
              <a:t>, </a:t>
            </a:r>
            <a:r>
              <a:rPr lang="en-US" dirty="0" smtClean="0">
                <a:hlinkClick r:id="rId8" tooltip="Consumer electronics"/>
              </a:rPr>
              <a:t>consumer electronics</a:t>
            </a:r>
            <a:r>
              <a:rPr lang="en-US" dirty="0" smtClean="0"/>
              <a:t> and </a:t>
            </a:r>
            <a:r>
              <a:rPr lang="en-US" dirty="0" smtClean="0">
                <a:hlinkClick r:id="rId9" tooltip="Personal computers"/>
              </a:rPr>
              <a:t>personal computers</a:t>
            </a:r>
            <a:r>
              <a:rPr lang="en-US" dirty="0" smtClean="0"/>
              <a:t> and services. Its best known software products are the </a:t>
            </a:r>
            <a:r>
              <a:rPr lang="en-US" dirty="0" smtClean="0">
                <a:hlinkClick r:id="rId10" tooltip="Microsoft Windows"/>
              </a:rPr>
              <a:t>Microsoft Windows</a:t>
            </a:r>
            <a:r>
              <a:rPr lang="en-US" dirty="0" smtClean="0"/>
              <a:t> line of </a:t>
            </a:r>
            <a:r>
              <a:rPr lang="en-US" dirty="0" smtClean="0">
                <a:hlinkClick r:id="rId11" tooltip="Operating systems"/>
              </a:rPr>
              <a:t>operating systems</a:t>
            </a:r>
            <a:r>
              <a:rPr lang="en-US" dirty="0" smtClean="0"/>
              <a:t>, </a:t>
            </a:r>
            <a:r>
              <a:rPr lang="en-US" dirty="0" smtClean="0">
                <a:hlinkClick r:id="rId12" tooltip="Microsoft Office"/>
              </a:rPr>
              <a:t>Microsoft Office</a:t>
            </a:r>
            <a:r>
              <a:rPr lang="en-US" dirty="0" smtClean="0"/>
              <a:t> </a:t>
            </a:r>
            <a:r>
              <a:rPr lang="en-US" dirty="0" err="1" smtClean="0">
                <a:hlinkClick r:id="rId13" tooltip="Office suite"/>
              </a:rPr>
              <a:t>office</a:t>
            </a:r>
            <a:r>
              <a:rPr lang="en-US" dirty="0" smtClean="0">
                <a:hlinkClick r:id="rId13" tooltip="Office suite"/>
              </a:rPr>
              <a:t> suite</a:t>
            </a:r>
            <a:r>
              <a:rPr lang="en-US" dirty="0" smtClean="0"/>
              <a:t>, and </a:t>
            </a:r>
            <a:r>
              <a:rPr lang="en-US" dirty="0" smtClean="0">
                <a:hlinkClick r:id="rId14" tooltip="Internet Explorer"/>
              </a:rPr>
              <a:t>Internet Explorer</a:t>
            </a:r>
            <a:r>
              <a:rPr lang="en-US" dirty="0" smtClean="0"/>
              <a:t> </a:t>
            </a:r>
            <a:r>
              <a:rPr lang="en-US" dirty="0" smtClean="0">
                <a:hlinkClick r:id="rId15" tooltip="Web browser"/>
              </a:rPr>
              <a:t>web browser</a:t>
            </a:r>
            <a:r>
              <a:rPr lang="en-US" dirty="0" smtClean="0"/>
              <a:t>. Its flagship hardware products are the </a:t>
            </a:r>
            <a:r>
              <a:rPr lang="en-US" dirty="0" smtClean="0">
                <a:hlinkClick r:id="rId16" tooltip="Xbox"/>
              </a:rPr>
              <a:t>Xbox</a:t>
            </a:r>
            <a:r>
              <a:rPr lang="en-US" dirty="0" smtClean="0"/>
              <a:t> game consoles and the </a:t>
            </a:r>
            <a:r>
              <a:rPr lang="en-US" dirty="0" smtClean="0">
                <a:hlinkClick r:id="rId17" tooltip="Microsoft Surface"/>
              </a:rPr>
              <a:t>Microsoft Surface</a:t>
            </a:r>
            <a:r>
              <a:rPr lang="en-US" dirty="0" smtClean="0"/>
              <a:t> tablet lineup. It is the </a:t>
            </a:r>
            <a:r>
              <a:rPr lang="en-US" dirty="0" smtClean="0">
                <a:hlinkClick r:id="rId18" tooltip="List of the largest software companies"/>
              </a:rPr>
              <a:t>world's largest software maker</a:t>
            </a:r>
            <a:r>
              <a:rPr lang="en-US" dirty="0" smtClean="0"/>
              <a:t> measured by revenues.</a:t>
            </a:r>
            <a:r>
              <a:rPr lang="en-US" baseline="30000" dirty="0" smtClean="0">
                <a:hlinkClick r:id="rId3"/>
              </a:rPr>
              <a:t>[5]</a:t>
            </a:r>
            <a:r>
              <a:rPr lang="en-US" dirty="0" smtClean="0"/>
              <a:t> It is also one of the </a:t>
            </a:r>
            <a:r>
              <a:rPr lang="en-US" dirty="0" smtClean="0">
                <a:hlinkClick r:id="rId19" tooltip="List of corporations by market capitalization"/>
              </a:rPr>
              <a:t>world's most valuable companies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3"/>
              </a:rPr>
              <a:t>[6]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371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Bill Gates</vt:lpstr>
      <vt:lpstr>Short bio</vt:lpstr>
      <vt:lpstr>Fun Facts</vt:lpstr>
      <vt:lpstr>Cool video</vt:lpstr>
      <vt:lpstr>About Microsoft</vt:lpstr>
    </vt:vector>
  </TitlesOfParts>
  <Company>Elm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 Gates</dc:title>
  <dc:creator>minerb</dc:creator>
  <cp:lastModifiedBy>minerb</cp:lastModifiedBy>
  <cp:revision>3</cp:revision>
  <dcterms:created xsi:type="dcterms:W3CDTF">2015-01-08T17:06:32Z</dcterms:created>
  <dcterms:modified xsi:type="dcterms:W3CDTF">2015-01-08T17:45:22Z</dcterms:modified>
</cp:coreProperties>
</file>