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B37210-8211-4641-A3D3-5AC5CBD922D4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FDAF5F-5A65-4AD3-8A24-4C0A275E2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Polar Bears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2286000" y="1828800"/>
            <a:ext cx="457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Created By</a:t>
            </a:r>
            <a:r>
              <a:rPr lang="en-US" smtClean="0"/>
              <a:t>: </a:t>
            </a:r>
            <a:r>
              <a:rPr lang="en-US" smtClean="0"/>
              <a:t>Blake</a:t>
            </a:r>
            <a:endParaRPr lang="en-US" dirty="0"/>
          </a:p>
        </p:txBody>
      </p:sp>
      <p:pic>
        <p:nvPicPr>
          <p:cNvPr id="4" name="Picture 3" descr="slide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200400"/>
            <a:ext cx="4572000" cy="2895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bears are </a:t>
            </a:r>
            <a:r>
              <a:rPr lang="en-US" dirty="0" err="1" smtClean="0"/>
              <a:t>camoflodge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slide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54212"/>
            <a:ext cx="5943600" cy="40005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fur is dense.</a:t>
            </a:r>
            <a:endParaRPr lang="en-US" dirty="0"/>
          </a:p>
        </p:txBody>
      </p:sp>
      <p:pic>
        <p:nvPicPr>
          <p:cNvPr id="4" name="Content Placeholder 3" descr="slide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992312"/>
            <a:ext cx="523875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Ursus</a:t>
            </a:r>
            <a:r>
              <a:rPr lang="en-US" dirty="0" smtClean="0"/>
              <a:t> </a:t>
            </a:r>
            <a:r>
              <a:rPr lang="en-US" dirty="0" err="1" smtClean="0"/>
              <a:t>Maritimus</a:t>
            </a:r>
            <a:r>
              <a:rPr lang="en-US" dirty="0" smtClean="0"/>
              <a:t> is the scientific name for polar bears.</a:t>
            </a:r>
            <a:endParaRPr lang="en-US" dirty="0"/>
          </a:p>
        </p:txBody>
      </p:sp>
      <p:pic>
        <p:nvPicPr>
          <p:cNvPr id="4" name="Content Placeholder 3" descr="slide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Leptien</a:t>
            </a:r>
            <a:r>
              <a:rPr lang="en-US" dirty="0" smtClean="0"/>
              <a:t>, Emile U. </a:t>
            </a:r>
            <a:r>
              <a:rPr lang="en-US" i="1" dirty="0" smtClean="0"/>
              <a:t>Polar Bears. </a:t>
            </a:r>
            <a:r>
              <a:rPr lang="en-US" dirty="0" smtClean="0"/>
              <a:t>Chicago, Illinois, U.S.A: </a:t>
            </a:r>
            <a:r>
              <a:rPr lang="en-US" dirty="0" err="1" smtClean="0"/>
              <a:t>Childrens</a:t>
            </a:r>
            <a:r>
              <a:rPr lang="en-US" dirty="0" smtClean="0"/>
              <a:t> press, 1991. Print.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Bears are 11 feet tall.</a:t>
            </a:r>
            <a:endParaRPr lang="en-US" dirty="0"/>
          </a:p>
        </p:txBody>
      </p:sp>
      <p:pic>
        <p:nvPicPr>
          <p:cNvPr id="4" name="Content Placeholder 3" descr="sli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8590" y="1600200"/>
            <a:ext cx="376682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bears live in the </a:t>
            </a:r>
            <a:r>
              <a:rPr lang="en-US" dirty="0" err="1" smtClean="0"/>
              <a:t>artic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sli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2895600" cy="2196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bears are 11 feet tall.</a:t>
            </a:r>
            <a:endParaRPr lang="en-US" dirty="0"/>
          </a:p>
        </p:txBody>
      </p:sp>
      <p:pic>
        <p:nvPicPr>
          <p:cNvPr id="4" name="Content Placeholder 3" descr="sli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903" y="1691322"/>
            <a:ext cx="3620193" cy="452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them are marked with dye to keep records.</a:t>
            </a:r>
            <a:endParaRPr lang="en-US" dirty="0"/>
          </a:p>
        </p:txBody>
      </p:sp>
      <p:pic>
        <p:nvPicPr>
          <p:cNvPr id="4" name="Content Placeholder 3" descr="slid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09800"/>
            <a:ext cx="4699601" cy="2636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bears eat seals.</a:t>
            </a:r>
            <a:endParaRPr lang="en-US" dirty="0"/>
          </a:p>
        </p:txBody>
      </p:sp>
      <p:pic>
        <p:nvPicPr>
          <p:cNvPr id="4" name="Content Placeholder 3" descr="slid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8800"/>
            <a:ext cx="6145004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 bears were very important to </a:t>
            </a:r>
            <a:r>
              <a:rPr lang="en-US" dirty="0" err="1" smtClean="0"/>
              <a:t>eskimos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slide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8552" y="2286000"/>
            <a:ext cx="4050182" cy="2875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polar bear has a long body and neck.</a:t>
            </a:r>
            <a:endParaRPr lang="en-US" dirty="0"/>
          </a:p>
        </p:txBody>
      </p:sp>
      <p:pic>
        <p:nvPicPr>
          <p:cNvPr id="4" name="Content Placeholder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278033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can smell food from 10 miles away.</a:t>
            </a:r>
            <a:endParaRPr lang="en-US" dirty="0"/>
          </a:p>
        </p:txBody>
      </p:sp>
      <p:pic>
        <p:nvPicPr>
          <p:cNvPr id="4" name="Content Placeholder 3" descr="slide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49462"/>
            <a:ext cx="57150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FF0000"/>
      </a:dk1>
      <a:lt1>
        <a:srgbClr val="000000"/>
      </a:lt1>
      <a:dk2>
        <a:srgbClr val="FF0000"/>
      </a:dk2>
      <a:lt2>
        <a:srgbClr val="FF0000"/>
      </a:lt2>
      <a:accent1>
        <a:srgbClr val="000000"/>
      </a:accent1>
      <a:accent2>
        <a:srgbClr val="FF0000"/>
      </a:accent2>
      <a:accent3>
        <a:srgbClr val="FF0000"/>
      </a:accent3>
      <a:accent4>
        <a:srgbClr val="000000"/>
      </a:accent4>
      <a:accent5>
        <a:srgbClr val="FF0000"/>
      </a:accent5>
      <a:accent6>
        <a:srgbClr val="FF0000"/>
      </a:accent6>
      <a:hlink>
        <a:srgbClr val="000000"/>
      </a:hlink>
      <a:folHlink>
        <a:srgbClr val="FF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112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Polar Bears</vt:lpstr>
      <vt:lpstr>Polar Bears are 11 feet tall.</vt:lpstr>
      <vt:lpstr>Polar bears live in the artic.</vt:lpstr>
      <vt:lpstr>Polar bears are 11 feet tall.</vt:lpstr>
      <vt:lpstr>Some of them are marked with dye to keep records.</vt:lpstr>
      <vt:lpstr>Polar bears eat seals.</vt:lpstr>
      <vt:lpstr>Polar bears were very important to eskimos.</vt:lpstr>
      <vt:lpstr>A polar bear has a long body and neck.</vt:lpstr>
      <vt:lpstr>They can smell food from 10 miles away.</vt:lpstr>
      <vt:lpstr>Polar bears are camoflodge.</vt:lpstr>
      <vt:lpstr>Their fur is dense.</vt:lpstr>
      <vt:lpstr>Ursus Maritimus is the scientific name for polar bears.</vt:lpstr>
      <vt:lpstr>Resources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Bears</dc:title>
  <dc:creator>egenbergerbl</dc:creator>
  <cp:lastModifiedBy>keepb</cp:lastModifiedBy>
  <cp:revision>12</cp:revision>
  <dcterms:created xsi:type="dcterms:W3CDTF">2014-02-05T18:29:35Z</dcterms:created>
  <dcterms:modified xsi:type="dcterms:W3CDTF">2014-02-26T20:59:00Z</dcterms:modified>
</cp:coreProperties>
</file>