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8B366-7052-42F5-BC71-2DF0CB7B5DFA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E22E9-1B71-4175-937A-474C689A6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8B366-7052-42F5-BC71-2DF0CB7B5DFA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E22E9-1B71-4175-937A-474C689A6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8B366-7052-42F5-BC71-2DF0CB7B5DFA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E22E9-1B71-4175-937A-474C689A6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8B366-7052-42F5-BC71-2DF0CB7B5DFA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E22E9-1B71-4175-937A-474C689A6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8B366-7052-42F5-BC71-2DF0CB7B5DFA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E22E9-1B71-4175-937A-474C689A6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8B366-7052-42F5-BC71-2DF0CB7B5DFA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E22E9-1B71-4175-937A-474C689A6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8B366-7052-42F5-BC71-2DF0CB7B5DFA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E22E9-1B71-4175-937A-474C689A6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8B366-7052-42F5-BC71-2DF0CB7B5DFA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E22E9-1B71-4175-937A-474C689A6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8B366-7052-42F5-BC71-2DF0CB7B5DFA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E22E9-1B71-4175-937A-474C689A6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8B366-7052-42F5-BC71-2DF0CB7B5DFA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E22E9-1B71-4175-937A-474C689A6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8B366-7052-42F5-BC71-2DF0CB7B5DFA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E22E9-1B71-4175-937A-474C689A6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988B366-7052-42F5-BC71-2DF0CB7B5DFA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E8E22E9-1B71-4175-937A-474C689A6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Peacock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Breanna </a:t>
            </a:r>
            <a:endParaRPr lang="en-US" dirty="0"/>
          </a:p>
        </p:txBody>
      </p:sp>
      <p:pic>
        <p:nvPicPr>
          <p:cNvPr id="4" name="Picture 3" descr="peacock-bird-male-with-colorful-t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039">
            <a:off x="3773872" y="1735855"/>
            <a:ext cx="4651800" cy="4023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group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male usually form a group with 2 to 5 </a:t>
            </a:r>
            <a:r>
              <a:rPr lang="en-US" dirty="0" smtClean="0"/>
              <a:t>females 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528" y="2286000"/>
            <a:ext cx="3433372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</a:t>
            </a:r>
            <a:r>
              <a:rPr lang="en-US" dirty="0" err="1" smtClean="0"/>
              <a:t>statis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Least concern</a:t>
            </a:r>
            <a:endParaRPr lang="en-US" dirty="0"/>
          </a:p>
        </p:txBody>
      </p:sp>
      <p:pic>
        <p:nvPicPr>
          <p:cNvPr id="4" name="Picture 3" descr="peacock-bird-male-with-colorful-t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362200"/>
            <a:ext cx="3276600" cy="217705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name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It is named Pavocristatus 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057400"/>
            <a:ext cx="3786187" cy="21273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fun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 males have brightly colored tail feathers  </a:t>
            </a:r>
          </a:p>
          <a:p>
            <a:r>
              <a:rPr lang="en-US" dirty="0" smtClean="0"/>
              <a:t>They use their feathers  to attract </a:t>
            </a:r>
            <a:r>
              <a:rPr lang="en-US" dirty="0" smtClean="0"/>
              <a:t>females     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1148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772400" cy="914400"/>
          </a:xfrm>
        </p:spPr>
        <p:txBody>
          <a:bodyPr/>
          <a:lstStyle/>
          <a:p>
            <a:r>
              <a:rPr lang="en-US" dirty="0" smtClean="0"/>
              <a:t>Where found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 Asia</a:t>
            </a:r>
            <a:endParaRPr lang="en-US" dirty="0"/>
          </a:p>
        </p:txBody>
      </p:sp>
      <p:pic>
        <p:nvPicPr>
          <p:cNvPr id="6" name="Picture 5" descr="2487929769_c00832f6f0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7800"/>
            <a:ext cx="3105001" cy="472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rainforest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914400"/>
            <a:ext cx="3599851" cy="239553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snakes and tigers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57400"/>
            <a:ext cx="2333625" cy="19621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20 years</a:t>
            </a:r>
            <a:endParaRPr lang="en-US" dirty="0"/>
          </a:p>
        </p:txBody>
      </p:sp>
      <p:pic>
        <p:nvPicPr>
          <p:cNvPr id="5" name="Picture 4" descr="2487929769_c00832f6f0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191000" y="2895600"/>
            <a:ext cx="1436340" cy="218545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snails, frog, grains, and grasses</a:t>
            </a:r>
            <a:endParaRPr lang="en-US" dirty="0"/>
          </a:p>
        </p:txBody>
      </p:sp>
      <p:pic>
        <p:nvPicPr>
          <p:cNvPr id="4" name="Picture 3" descr="peacock-bird-male-with-colorful-t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972" y="2819400"/>
            <a:ext cx="5374800" cy="357114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weight&amp; &amp; length &amp; height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to 13 pounds  4 to 6 kilograms</a:t>
            </a:r>
          </a:p>
          <a:p>
            <a:r>
              <a:rPr lang="en-US" dirty="0" smtClean="0"/>
              <a:t>4 to 6 feet 1.2 meters wings spread</a:t>
            </a:r>
          </a:p>
          <a:p>
            <a:r>
              <a:rPr lang="en-US" dirty="0" smtClean="0"/>
              <a:t>4 feet 1.2 meters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9624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</a:t>
            </a:r>
            <a:r>
              <a:rPr lang="en-US" dirty="0" smtClean="0"/>
              <a:t>newborn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to 8</a:t>
            </a:r>
            <a:endParaRPr lang="en-US" dirty="0"/>
          </a:p>
        </p:txBody>
      </p:sp>
      <p:pic>
        <p:nvPicPr>
          <p:cNvPr id="5" name="Picture 4" descr="Peacock_with_chick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219200"/>
            <a:ext cx="2667000" cy="18669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of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Party,bevy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09800"/>
            <a:ext cx="2867025" cy="1600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</TotalTime>
  <Words>103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Peacock </vt:lpstr>
      <vt:lpstr>Where found </vt:lpstr>
      <vt:lpstr>habitat</vt:lpstr>
      <vt:lpstr>predators</vt:lpstr>
      <vt:lpstr>lifespan</vt:lpstr>
      <vt:lpstr>food</vt:lpstr>
      <vt:lpstr>weight&amp; &amp; length &amp; height</vt:lpstr>
      <vt:lpstr>Number of newborn</vt:lpstr>
      <vt:lpstr>Name of group</vt:lpstr>
      <vt:lpstr>Size of group </vt:lpstr>
      <vt:lpstr>Conservation statis </vt:lpstr>
      <vt:lpstr>Scientific name </vt:lpstr>
      <vt:lpstr>Interesting fun fact</vt:lpstr>
    </vt:vector>
  </TitlesOfParts>
  <Company>Elm Creek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Peacock</dc:title>
  <dc:creator>3rd</dc:creator>
  <cp:lastModifiedBy>3rd</cp:lastModifiedBy>
  <cp:revision>13</cp:revision>
  <dcterms:created xsi:type="dcterms:W3CDTF">2017-04-20T17:24:01Z</dcterms:created>
  <dcterms:modified xsi:type="dcterms:W3CDTF">2017-04-28T18:06:43Z</dcterms:modified>
</cp:coreProperties>
</file>