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D5803-FE9E-4499-9157-40F91920FA7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62AEBD-C6E9-4706-8E9D-365C36AB79EB}">
      <dgm:prSet phldrT="[Text]" custT="1"/>
      <dgm:spPr/>
      <dgm:t>
        <a:bodyPr/>
        <a:lstStyle/>
        <a:p>
          <a:r>
            <a:rPr lang="en-US" sz="4000" dirty="0" smtClean="0"/>
            <a:t>He was born in New York  On   October 19  1955</a:t>
          </a:r>
          <a:endParaRPr lang="en-US" sz="4000" dirty="0"/>
        </a:p>
      </dgm:t>
    </dgm:pt>
    <dgm:pt modelId="{339A80A5-10E2-465B-A141-BCD95B1C34A6}" type="parTrans" cxnId="{65B08B0B-F2E6-41C8-8B48-DC2FBA8F59BF}">
      <dgm:prSet/>
      <dgm:spPr/>
      <dgm:t>
        <a:bodyPr/>
        <a:lstStyle/>
        <a:p>
          <a:endParaRPr lang="en-US"/>
        </a:p>
      </dgm:t>
    </dgm:pt>
    <dgm:pt modelId="{D146D9BA-B1E8-4197-A0C5-C236C4B14805}" type="sibTrans" cxnId="{65B08B0B-F2E6-41C8-8B48-DC2FBA8F59BF}">
      <dgm:prSet/>
      <dgm:spPr/>
      <dgm:t>
        <a:bodyPr/>
        <a:lstStyle/>
        <a:p>
          <a:endParaRPr lang="en-US"/>
        </a:p>
      </dgm:t>
    </dgm:pt>
    <dgm:pt modelId="{93C84142-0051-4D38-B5D7-992E84432FEC}">
      <dgm:prSet phldrT="[Text]" custT="1"/>
      <dgm:spPr/>
      <dgm:t>
        <a:bodyPr/>
        <a:lstStyle/>
        <a:p>
          <a:r>
            <a:rPr lang="en-US" sz="2000" dirty="0" smtClean="0"/>
            <a:t>He attended </a:t>
          </a:r>
          <a:r>
            <a:rPr lang="en-US" sz="2000" dirty="0" err="1" smtClean="0"/>
            <a:t>rutgers</a:t>
          </a:r>
          <a:r>
            <a:rPr lang="en-US" sz="2000" dirty="0" smtClean="0"/>
            <a:t> in new </a:t>
          </a:r>
          <a:r>
            <a:rPr lang="en-US" sz="2000" dirty="0" err="1" smtClean="0"/>
            <a:t>brunswick,new</a:t>
          </a:r>
          <a:r>
            <a:rPr lang="en-US" sz="2000" dirty="0" smtClean="0"/>
            <a:t> </a:t>
          </a:r>
          <a:r>
            <a:rPr lang="en-US" sz="2000" dirty="0" err="1" smtClean="0"/>
            <a:t>jersey,graduating</a:t>
          </a:r>
          <a:r>
            <a:rPr lang="en-US" sz="2000" dirty="0" smtClean="0"/>
            <a:t> in 1977</a:t>
          </a:r>
          <a:endParaRPr lang="en-US" sz="2000" dirty="0"/>
        </a:p>
      </dgm:t>
    </dgm:pt>
    <dgm:pt modelId="{16D94DF7-E46F-4BEE-B43A-DF8F89CD7705}" type="parTrans" cxnId="{2F0D4AA1-C495-4F5B-A1A0-9BF9712292E9}">
      <dgm:prSet/>
      <dgm:spPr/>
      <dgm:t>
        <a:bodyPr/>
        <a:lstStyle/>
        <a:p>
          <a:endParaRPr lang="en-US"/>
        </a:p>
      </dgm:t>
    </dgm:pt>
    <dgm:pt modelId="{BCF9F6C6-5B74-4FCD-B5A5-0A69953AF9C1}" type="sibTrans" cxnId="{2F0D4AA1-C495-4F5B-A1A0-9BF9712292E9}">
      <dgm:prSet/>
      <dgm:spPr/>
      <dgm:t>
        <a:bodyPr/>
        <a:lstStyle/>
        <a:p>
          <a:endParaRPr lang="en-US"/>
        </a:p>
      </dgm:t>
    </dgm:pt>
    <dgm:pt modelId="{F8394280-DA14-4E37-A88A-856B2E13C8AE}">
      <dgm:prSet phldrT="[Text]" custT="1"/>
      <dgm:spPr/>
      <dgm:t>
        <a:bodyPr/>
        <a:lstStyle/>
        <a:p>
          <a:r>
            <a:rPr lang="en-US" sz="3200" dirty="0" smtClean="0"/>
            <a:t>His parents got divorced</a:t>
          </a:r>
          <a:endParaRPr lang="en-US" sz="3200" dirty="0"/>
        </a:p>
      </dgm:t>
    </dgm:pt>
    <dgm:pt modelId="{699D0F95-FE45-4021-BEDC-936EBE1FE9E5}" type="parTrans" cxnId="{3203B437-6545-49A7-92DF-64004709B794}">
      <dgm:prSet/>
      <dgm:spPr/>
      <dgm:t>
        <a:bodyPr/>
        <a:lstStyle/>
        <a:p>
          <a:endParaRPr lang="en-US"/>
        </a:p>
      </dgm:t>
    </dgm:pt>
    <dgm:pt modelId="{80C580DF-5A30-40B6-8658-5D85FDA2BC62}" type="sibTrans" cxnId="{3203B437-6545-49A7-92DF-64004709B794}">
      <dgm:prSet/>
      <dgm:spPr/>
      <dgm:t>
        <a:bodyPr/>
        <a:lstStyle/>
        <a:p>
          <a:endParaRPr lang="en-US"/>
        </a:p>
      </dgm:t>
    </dgm:pt>
    <dgm:pt modelId="{44746CFB-DE23-4609-BC60-8CFA1F321764}">
      <dgm:prSet phldrT="[Text]"/>
      <dgm:spPr/>
      <dgm:t>
        <a:bodyPr/>
        <a:lstStyle/>
        <a:p>
          <a:r>
            <a:rPr lang="en-US" dirty="0" smtClean="0"/>
            <a:t>He made a story about sports because he always had loved sports</a:t>
          </a:r>
          <a:endParaRPr lang="en-US" dirty="0"/>
        </a:p>
      </dgm:t>
    </dgm:pt>
    <dgm:pt modelId="{2653627F-7971-4F3E-AD16-F2D7C25BADE1}" type="parTrans" cxnId="{F7BE41F0-3652-445A-AA93-C8687399293B}">
      <dgm:prSet/>
      <dgm:spPr/>
      <dgm:t>
        <a:bodyPr/>
        <a:lstStyle/>
        <a:p>
          <a:endParaRPr lang="en-US"/>
        </a:p>
      </dgm:t>
    </dgm:pt>
    <dgm:pt modelId="{32B9341E-BC3C-4DC8-AA14-7ED1AD73E730}" type="sibTrans" cxnId="{F7BE41F0-3652-445A-AA93-C8687399293B}">
      <dgm:prSet/>
      <dgm:spPr/>
      <dgm:t>
        <a:bodyPr/>
        <a:lstStyle/>
        <a:p>
          <a:endParaRPr lang="en-US"/>
        </a:p>
      </dgm:t>
    </dgm:pt>
    <dgm:pt modelId="{687E45C2-838E-4E45-82DF-BB171AB4E114}" type="pres">
      <dgm:prSet presAssocID="{0AFD5803-FE9E-4499-9157-40F91920FA7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36C0A5-C98D-43D7-984B-E2E334311093}" type="pres">
      <dgm:prSet presAssocID="{8762AEBD-C6E9-4706-8E9D-365C36AB79EB}" presName="roof" presStyleLbl="dkBgShp" presStyleIdx="0" presStyleCnt="2"/>
      <dgm:spPr/>
      <dgm:t>
        <a:bodyPr/>
        <a:lstStyle/>
        <a:p>
          <a:endParaRPr lang="en-US"/>
        </a:p>
      </dgm:t>
    </dgm:pt>
    <dgm:pt modelId="{B6888BC2-4891-4A43-8FA2-5D21F9B0F3F3}" type="pres">
      <dgm:prSet presAssocID="{8762AEBD-C6E9-4706-8E9D-365C36AB79EB}" presName="pillars" presStyleCnt="0"/>
      <dgm:spPr/>
    </dgm:pt>
    <dgm:pt modelId="{F5F8B3E0-5A02-43DF-AD3A-8FB66D6825FA}" type="pres">
      <dgm:prSet presAssocID="{8762AEBD-C6E9-4706-8E9D-365C36AB79EB}" presName="pillar1" presStyleLbl="node1" presStyleIdx="0" presStyleCnt="3" custScaleX="100196" custScaleY="98986" custLinFactNeighborX="-147" custLinFactNeighborY="-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60C29-4561-4A54-AA32-E182E5643BCB}" type="pres">
      <dgm:prSet presAssocID="{F8394280-DA14-4E37-A88A-856B2E13C8AE}" presName="pillarX" presStyleLbl="node1" presStyleIdx="1" presStyleCnt="3" custScaleX="102352" custScaleY="102278" custLinFactNeighborX="603" custLinFactNeighborY="-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BCBB5-993A-411E-B222-5F33FFCEBEDA}" type="pres">
      <dgm:prSet presAssocID="{44746CFB-DE23-4609-BC60-8CFA1F321764}" presName="pillarX" presStyleLbl="node1" presStyleIdx="2" presStyleCnt="3" custScaleX="109069" custScaleY="98370" custLinFactNeighborX="51" custLinFactNeighborY="-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C6AAD-A7E4-4532-954D-5E924A6B6C6B}" type="pres">
      <dgm:prSet presAssocID="{8762AEBD-C6E9-4706-8E9D-365C36AB79EB}" presName="base" presStyleLbl="dkBgShp" presStyleIdx="1" presStyleCnt="2"/>
      <dgm:spPr/>
    </dgm:pt>
  </dgm:ptLst>
  <dgm:cxnLst>
    <dgm:cxn modelId="{65B08B0B-F2E6-41C8-8B48-DC2FBA8F59BF}" srcId="{0AFD5803-FE9E-4499-9157-40F91920FA70}" destId="{8762AEBD-C6E9-4706-8E9D-365C36AB79EB}" srcOrd="0" destOrd="0" parTransId="{339A80A5-10E2-465B-A141-BCD95B1C34A6}" sibTransId="{D146D9BA-B1E8-4197-A0C5-C236C4B14805}"/>
    <dgm:cxn modelId="{69DBC2CC-23A0-41D6-B86C-72704AE40C94}" type="presOf" srcId="{8762AEBD-C6E9-4706-8E9D-365C36AB79EB}" destId="{2236C0A5-C98D-43D7-984B-E2E334311093}" srcOrd="0" destOrd="0" presId="urn:microsoft.com/office/officeart/2005/8/layout/hList3"/>
    <dgm:cxn modelId="{F7BE41F0-3652-445A-AA93-C8687399293B}" srcId="{8762AEBD-C6E9-4706-8E9D-365C36AB79EB}" destId="{44746CFB-DE23-4609-BC60-8CFA1F321764}" srcOrd="2" destOrd="0" parTransId="{2653627F-7971-4F3E-AD16-F2D7C25BADE1}" sibTransId="{32B9341E-BC3C-4DC8-AA14-7ED1AD73E730}"/>
    <dgm:cxn modelId="{CD7BEEDA-EFE9-4A1F-866C-58D44B807185}" type="presOf" srcId="{93C84142-0051-4D38-B5D7-992E84432FEC}" destId="{F5F8B3E0-5A02-43DF-AD3A-8FB66D6825FA}" srcOrd="0" destOrd="0" presId="urn:microsoft.com/office/officeart/2005/8/layout/hList3"/>
    <dgm:cxn modelId="{9B81D47E-DC9D-476B-AFC8-EF11F337C368}" type="presOf" srcId="{0AFD5803-FE9E-4499-9157-40F91920FA70}" destId="{687E45C2-838E-4E45-82DF-BB171AB4E114}" srcOrd="0" destOrd="0" presId="urn:microsoft.com/office/officeart/2005/8/layout/hList3"/>
    <dgm:cxn modelId="{EFBD9176-5382-4976-9F0C-CD6583626BBA}" type="presOf" srcId="{44746CFB-DE23-4609-BC60-8CFA1F321764}" destId="{B7EBCBB5-993A-411E-B222-5F33FFCEBEDA}" srcOrd="0" destOrd="0" presId="urn:microsoft.com/office/officeart/2005/8/layout/hList3"/>
    <dgm:cxn modelId="{E2220608-B82E-4AC6-A874-1BD6624F8411}" type="presOf" srcId="{F8394280-DA14-4E37-A88A-856B2E13C8AE}" destId="{4CE60C29-4561-4A54-AA32-E182E5643BCB}" srcOrd="0" destOrd="0" presId="urn:microsoft.com/office/officeart/2005/8/layout/hList3"/>
    <dgm:cxn modelId="{3203B437-6545-49A7-92DF-64004709B794}" srcId="{8762AEBD-C6E9-4706-8E9D-365C36AB79EB}" destId="{F8394280-DA14-4E37-A88A-856B2E13C8AE}" srcOrd="1" destOrd="0" parTransId="{699D0F95-FE45-4021-BEDC-936EBE1FE9E5}" sibTransId="{80C580DF-5A30-40B6-8658-5D85FDA2BC62}"/>
    <dgm:cxn modelId="{2F0D4AA1-C495-4F5B-A1A0-9BF9712292E9}" srcId="{8762AEBD-C6E9-4706-8E9D-365C36AB79EB}" destId="{93C84142-0051-4D38-B5D7-992E84432FEC}" srcOrd="0" destOrd="0" parTransId="{16D94DF7-E46F-4BEE-B43A-DF8F89CD7705}" sibTransId="{BCF9F6C6-5B74-4FCD-B5A5-0A69953AF9C1}"/>
    <dgm:cxn modelId="{B2135C1D-EFCF-4415-A4B0-808DA8B117A4}" type="presParOf" srcId="{687E45C2-838E-4E45-82DF-BB171AB4E114}" destId="{2236C0A5-C98D-43D7-984B-E2E334311093}" srcOrd="0" destOrd="0" presId="urn:microsoft.com/office/officeart/2005/8/layout/hList3"/>
    <dgm:cxn modelId="{A4366327-1191-4047-B3BE-F58F3B30B8D4}" type="presParOf" srcId="{687E45C2-838E-4E45-82DF-BB171AB4E114}" destId="{B6888BC2-4891-4A43-8FA2-5D21F9B0F3F3}" srcOrd="1" destOrd="0" presId="urn:microsoft.com/office/officeart/2005/8/layout/hList3"/>
    <dgm:cxn modelId="{103ACCF8-EE6A-4A8C-A40F-C5BAD96E1162}" type="presParOf" srcId="{B6888BC2-4891-4A43-8FA2-5D21F9B0F3F3}" destId="{F5F8B3E0-5A02-43DF-AD3A-8FB66D6825FA}" srcOrd="0" destOrd="0" presId="urn:microsoft.com/office/officeart/2005/8/layout/hList3"/>
    <dgm:cxn modelId="{22650935-CF08-4F2A-8BAF-A4A6FD51B5C8}" type="presParOf" srcId="{B6888BC2-4891-4A43-8FA2-5D21F9B0F3F3}" destId="{4CE60C29-4561-4A54-AA32-E182E5643BCB}" srcOrd="1" destOrd="0" presId="urn:microsoft.com/office/officeart/2005/8/layout/hList3"/>
    <dgm:cxn modelId="{682C0C6B-48EB-448E-87D8-7C044DD21FDA}" type="presParOf" srcId="{B6888BC2-4891-4A43-8FA2-5D21F9B0F3F3}" destId="{B7EBCBB5-993A-411E-B222-5F33FFCEBEDA}" srcOrd="2" destOrd="0" presId="urn:microsoft.com/office/officeart/2005/8/layout/hList3"/>
    <dgm:cxn modelId="{5D62617E-42F7-41C4-A58E-1D6C05EC7EF9}" type="presParOf" srcId="{687E45C2-838E-4E45-82DF-BB171AB4E114}" destId="{81BC6AAD-A7E4-4532-954D-5E924A6B6C6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36C0A5-C98D-43D7-984B-E2E334311093}">
      <dsp:nvSpPr>
        <dsp:cNvPr id="0" name=""/>
        <dsp:cNvSpPr/>
      </dsp:nvSpPr>
      <dsp:spPr>
        <a:xfrm>
          <a:off x="0" y="0"/>
          <a:ext cx="6172199" cy="11887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He was born in New York  On   October 19  1955</a:t>
          </a:r>
          <a:endParaRPr lang="en-US" sz="4000" kern="1200" dirty="0"/>
        </a:p>
      </dsp:txBody>
      <dsp:txXfrm>
        <a:off x="0" y="0"/>
        <a:ext cx="6172199" cy="1188720"/>
      </dsp:txXfrm>
    </dsp:sp>
    <dsp:sp modelId="{F5F8B3E0-5A02-43DF-AD3A-8FB66D6825FA}">
      <dsp:nvSpPr>
        <dsp:cNvPr id="0" name=""/>
        <dsp:cNvSpPr/>
      </dsp:nvSpPr>
      <dsp:spPr>
        <a:xfrm>
          <a:off x="0" y="1188720"/>
          <a:ext cx="1983927" cy="2470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 attended </a:t>
          </a:r>
          <a:r>
            <a:rPr lang="en-US" sz="2000" kern="1200" dirty="0" err="1" smtClean="0"/>
            <a:t>rutgers</a:t>
          </a:r>
          <a:r>
            <a:rPr lang="en-US" sz="2000" kern="1200" dirty="0" smtClean="0"/>
            <a:t> in new </a:t>
          </a:r>
          <a:r>
            <a:rPr lang="en-US" sz="2000" kern="1200" dirty="0" err="1" smtClean="0"/>
            <a:t>brunswick,new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jersey,graduating</a:t>
          </a:r>
          <a:r>
            <a:rPr lang="en-US" sz="2000" kern="1200" dirty="0" smtClean="0"/>
            <a:t> in 1977</a:t>
          </a:r>
          <a:endParaRPr lang="en-US" sz="2000" kern="1200" dirty="0"/>
        </a:p>
      </dsp:txBody>
      <dsp:txXfrm>
        <a:off x="0" y="1188720"/>
        <a:ext cx="1983927" cy="2470999"/>
      </dsp:txXfrm>
    </dsp:sp>
    <dsp:sp modelId="{4CE60C29-4561-4A54-AA32-E182E5643BCB}">
      <dsp:nvSpPr>
        <dsp:cNvPr id="0" name=""/>
        <dsp:cNvSpPr/>
      </dsp:nvSpPr>
      <dsp:spPr>
        <a:xfrm>
          <a:off x="1996886" y="1143012"/>
          <a:ext cx="2026617" cy="25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His parents got divorced</a:t>
          </a:r>
          <a:endParaRPr lang="en-US" sz="3200" kern="1200" dirty="0"/>
        </a:p>
      </dsp:txBody>
      <dsp:txXfrm>
        <a:off x="1996886" y="1143012"/>
        <a:ext cx="2026617" cy="2553177"/>
      </dsp:txXfrm>
    </dsp:sp>
    <dsp:sp modelId="{B7EBCBB5-993A-411E-B222-5F33FFCEBEDA}">
      <dsp:nvSpPr>
        <dsp:cNvPr id="0" name=""/>
        <dsp:cNvSpPr/>
      </dsp:nvSpPr>
      <dsp:spPr>
        <a:xfrm>
          <a:off x="4012573" y="1201975"/>
          <a:ext cx="2159617" cy="2455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He made a story about sports because he always had loved sports</a:t>
          </a:r>
          <a:endParaRPr lang="en-US" sz="2600" kern="1200" dirty="0"/>
        </a:p>
      </dsp:txBody>
      <dsp:txXfrm>
        <a:off x="4012573" y="1201975"/>
        <a:ext cx="2159617" cy="2455622"/>
      </dsp:txXfrm>
    </dsp:sp>
    <dsp:sp modelId="{81BC6AAD-A7E4-4532-954D-5E924A6B6C6B}">
      <dsp:nvSpPr>
        <dsp:cNvPr id="0" name=""/>
        <dsp:cNvSpPr/>
      </dsp:nvSpPr>
      <dsp:spPr>
        <a:xfrm>
          <a:off x="0" y="3685032"/>
          <a:ext cx="6172199" cy="2773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E9458C-C851-4A0C-9B6B-EF7EC59B147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719DC3F-9BEE-432F-A276-45A356305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angutma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by  shay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Dan </a:t>
            </a:r>
            <a:r>
              <a:rPr lang="en-US" sz="6600" dirty="0" err="1" smtClean="0"/>
              <a:t>Gutman</a:t>
            </a:r>
            <a:endParaRPr lang="en-US" sz="6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Dan </a:t>
            </a:r>
            <a:r>
              <a:rPr lang="en-US" dirty="0" err="1" smtClean="0">
                <a:hlinkClick r:id="rId2"/>
              </a:rPr>
              <a:t>Gutman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thumbnails.cbsig.net/CBS_Production_Simon_and_Schuster_VMS/364/431/0008f51f-facc-469d-afb9-1c5a83ae65ec_1461517502318_HighR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343400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133600"/>
          <a:ext cx="6172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3124200" cy="3352800"/>
          </a:xfrm>
        </p:spPr>
      </p:pic>
      <p:pic>
        <p:nvPicPr>
          <p:cNvPr id="7" name="Picture 6" descr="ther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0"/>
            <a:ext cx="2819400" cy="3352800"/>
          </a:xfrm>
          <a:prstGeom prst="rect">
            <a:avLst/>
          </a:prstGeom>
        </p:spPr>
      </p:pic>
      <p:pic>
        <p:nvPicPr>
          <p:cNvPr id="8" name="Picture 7" descr="uyuyu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0"/>
            <a:ext cx="2819400" cy="3352800"/>
          </a:xfrm>
          <a:prstGeom prst="rect">
            <a:avLst/>
          </a:prstGeom>
        </p:spPr>
      </p:pic>
      <p:pic>
        <p:nvPicPr>
          <p:cNvPr id="9" name="Picture 8" descr="yuyiuuiuuuuuuuiui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352800"/>
            <a:ext cx="4419600" cy="3505200"/>
          </a:xfrm>
          <a:prstGeom prst="rect">
            <a:avLst/>
          </a:prstGeom>
        </p:spPr>
      </p:pic>
      <p:pic>
        <p:nvPicPr>
          <p:cNvPr id="10" name="Picture 9" descr="hj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3352800"/>
            <a:ext cx="43434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harrison</a:t>
            </a:r>
            <a:r>
              <a:rPr lang="en-US" dirty="0" smtClean="0"/>
              <a:t> is </a:t>
            </a:r>
            <a:r>
              <a:rPr lang="en-US" dirty="0" err="1" smtClean="0"/>
              <a:t>embarrassin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teacher that is kind of weird  that falls a lot and  he </a:t>
            </a:r>
            <a:r>
              <a:rPr lang="en-US" dirty="0" err="1" smtClean="0"/>
              <a:t>aint</a:t>
            </a:r>
            <a:r>
              <a:rPr lang="en-US" dirty="0" smtClean="0"/>
              <a:t> smart</a:t>
            </a:r>
          </a:p>
          <a:p>
            <a:r>
              <a:rPr lang="en-US" dirty="0" smtClean="0"/>
              <a:t>The kids </a:t>
            </a:r>
            <a:r>
              <a:rPr lang="en-US" dirty="0" smtClean="0"/>
              <a:t>think </a:t>
            </a:r>
            <a:r>
              <a:rPr lang="en-US" dirty="0" smtClean="0"/>
              <a:t>he is funny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a wife and two kids</a:t>
            </a:r>
          </a:p>
          <a:p>
            <a:r>
              <a:rPr lang="en-US" dirty="0" smtClean="0"/>
              <a:t>He likes baseball</a:t>
            </a:r>
          </a:p>
          <a:p>
            <a:r>
              <a:rPr lang="en-US" dirty="0" smtClean="0"/>
              <a:t>He used to be a </a:t>
            </a:r>
            <a:r>
              <a:rPr lang="en-US" dirty="0" err="1" smtClean="0"/>
              <a:t>newspapper</a:t>
            </a:r>
            <a:r>
              <a:rPr lang="en-US" dirty="0" smtClean="0"/>
              <a:t>  </a:t>
            </a:r>
            <a:r>
              <a:rPr lang="en-US" dirty="0" err="1" smtClean="0"/>
              <a:t>colmist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</TotalTime>
  <Words>85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     by  shay</vt:lpstr>
      <vt:lpstr>Dan Gutman</vt:lpstr>
      <vt:lpstr>Slide 3</vt:lpstr>
      <vt:lpstr>Slide 4</vt:lpstr>
      <vt:lpstr>Mr harrison is embarrassin</vt:lpstr>
      <vt:lpstr>Slide 6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 shay</dc:title>
  <dc:creator>3rd</dc:creator>
  <cp:lastModifiedBy>3rd</cp:lastModifiedBy>
  <cp:revision>13</cp:revision>
  <dcterms:created xsi:type="dcterms:W3CDTF">2016-09-30T15:20:48Z</dcterms:created>
  <dcterms:modified xsi:type="dcterms:W3CDTF">2016-10-20T14:36:41Z</dcterms:modified>
</cp:coreProperties>
</file>