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473EB-2985-4E8A-8DA0-72A8A100263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A84A9-1A9D-42A9-AE31-11CB9AFD2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chase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</a:t>
            </a:r>
            <a:endParaRPr lang="en-US" dirty="0"/>
          </a:p>
        </p:txBody>
      </p:sp>
      <p:pic>
        <p:nvPicPr>
          <p:cNvPr id="4" name="Content Placeholder 3" descr="beutifu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000" y="4876800"/>
            <a:ext cx="2381250" cy="1981200"/>
          </a:xfrm>
        </p:spPr>
      </p:pic>
      <p:pic>
        <p:nvPicPr>
          <p:cNvPr id="5" name="Picture 4" descr="hott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14925"/>
            <a:ext cx="2619375" cy="1743075"/>
          </a:xfrm>
          <a:prstGeom prst="rect">
            <a:avLst/>
          </a:prstGeom>
        </p:spPr>
      </p:pic>
      <p:pic>
        <p:nvPicPr>
          <p:cNvPr id="6" name="Picture 5" descr="lovel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2725" y="5086350"/>
            <a:ext cx="2581275" cy="1771650"/>
          </a:xfrm>
          <a:prstGeom prst="rect">
            <a:avLst/>
          </a:prstGeom>
        </p:spPr>
      </p:pic>
      <p:pic>
        <p:nvPicPr>
          <p:cNvPr id="7" name="Picture 6" descr="old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5105400"/>
            <a:ext cx="1600200" cy="1752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2438400"/>
            <a:ext cx="355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They have lots of cool and hot cars 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429000"/>
            <a:ext cx="2070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They have race cars.</a:t>
            </a:r>
            <a:endParaRPr lang="en-US" dirty="0"/>
          </a:p>
        </p:txBody>
      </p:sp>
      <p:pic>
        <p:nvPicPr>
          <p:cNvPr id="10" name="Picture 9" descr="images4DSGY1G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3505200"/>
            <a:ext cx="2895600" cy="1581150"/>
          </a:xfrm>
          <a:prstGeom prst="rect">
            <a:avLst/>
          </a:prstGeom>
        </p:spPr>
      </p:pic>
      <p:pic>
        <p:nvPicPr>
          <p:cNvPr id="11" name="Picture 10" descr="imagesS4VGULGK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0" y="3276600"/>
            <a:ext cx="3581400" cy="17907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BURGAN, MICHEAL. </a:t>
            </a:r>
            <a:r>
              <a:rPr lang="en-US" i="1" dirty="0" smtClean="0"/>
              <a:t>CHILE. </a:t>
            </a:r>
            <a:r>
              <a:rPr lang="en-US" dirty="0" smtClean="0"/>
              <a:t>NEW YORK, NEW YORK, USA: CHILDREN'S PRESS, 2010. </a:t>
            </a:r>
            <a:r>
              <a:rPr lang="en-US" smtClean="0"/>
              <a:t>Print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MY COUNTRY SPEAK????????????????????????????????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Spanish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English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French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Italian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>
          <a:xfrm>
            <a:off x="3962400" y="1600200"/>
            <a:ext cx="2743200" cy="2590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4038600" y="2590800"/>
            <a:ext cx="2185416" cy="23378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speak Spanish</a:t>
            </a:r>
            <a:endParaRPr lang="en-US" dirty="0"/>
          </a:p>
        </p:txBody>
      </p:sp>
      <p:pic>
        <p:nvPicPr>
          <p:cNvPr id="4" name="Picture 3" descr="imagesCR9CAGV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212" y="3000375"/>
            <a:ext cx="1933575" cy="857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 life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0" y="4865076"/>
            <a:ext cx="2590800" cy="1992923"/>
          </a:xfrm>
        </p:spPr>
      </p:pic>
      <p:pic>
        <p:nvPicPr>
          <p:cNvPr id="5" name="Picture 4" descr="imagesLVJNRW5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6800"/>
            <a:ext cx="2179320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2057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have lots of pumas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snow board most the time in the Andes Mountains</a:t>
            </a:r>
          </a:p>
          <a:p>
            <a:endParaRPr lang="en-US" dirty="0"/>
          </a:p>
        </p:txBody>
      </p:sp>
      <p:pic>
        <p:nvPicPr>
          <p:cNvPr id="4" name="Picture 3" descr="me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098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salmon. they have lots of salmon</a:t>
            </a:r>
            <a:endParaRPr lang="en-US" dirty="0"/>
          </a:p>
        </p:txBody>
      </p:sp>
      <p:pic>
        <p:nvPicPr>
          <p:cNvPr id="4" name="Picture 3" descr="chinook-salm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57400"/>
            <a:ext cx="4752975" cy="263842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Plants/ they have cacti and they come in all different shapes</a:t>
            </a:r>
            <a:endParaRPr lang="en-US" dirty="0"/>
          </a:p>
        </p:txBody>
      </p:sp>
      <p:pic>
        <p:nvPicPr>
          <p:cNvPr id="4" name="Picture 3" descr="h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590800"/>
            <a:ext cx="4419600" cy="3429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Mountains they have lots of volcanoes and mountains</a:t>
            </a:r>
            <a:endParaRPr lang="en-US" dirty="0"/>
          </a:p>
        </p:txBody>
      </p:sp>
      <p:pic>
        <p:nvPicPr>
          <p:cNvPr id="4" name="Picture 3" descr="Cerro-Azul-Chile-volca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67000"/>
            <a:ext cx="73914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of chili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hot and cold</a:t>
            </a:r>
            <a:endParaRPr lang="en-US" dirty="0"/>
          </a:p>
        </p:txBody>
      </p:sp>
      <p:pic>
        <p:nvPicPr>
          <p:cNvPr id="4" name="Picture 3" descr="imagesJE7M488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100" y="5124450"/>
            <a:ext cx="2628900" cy="1733550"/>
          </a:xfrm>
          <a:prstGeom prst="rect">
            <a:avLst/>
          </a:prstGeom>
        </p:spPr>
      </p:pic>
      <p:pic>
        <p:nvPicPr>
          <p:cNvPr id="5" name="Picture 4" descr="imagesOZAWEK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14925"/>
            <a:ext cx="2619375" cy="1743075"/>
          </a:xfrm>
          <a:prstGeom prst="rect">
            <a:avLst/>
          </a:prstGeo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5105400"/>
            <a:ext cx="2466975" cy="1752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birds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648075"/>
            <a:ext cx="4286250" cy="3209925"/>
          </a:xfrm>
        </p:spPr>
      </p:pic>
      <p:sp>
        <p:nvSpPr>
          <p:cNvPr id="5" name="TextBox 4"/>
          <p:cNvSpPr txBox="1"/>
          <p:nvPr/>
        </p:nvSpPr>
        <p:spPr>
          <a:xfrm>
            <a:off x="533400" y="1905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birds are at </a:t>
            </a:r>
            <a:r>
              <a:rPr lang="en-US" dirty="0" err="1" smtClean="0"/>
              <a:t>chile</a:t>
            </a:r>
            <a:r>
              <a:rPr lang="en-US" dirty="0" smtClean="0"/>
              <a:t> they are fat and like snow 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125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Chile</vt:lpstr>
      <vt:lpstr>language</vt:lpstr>
      <vt:lpstr>Wild life</vt:lpstr>
      <vt:lpstr>Sports</vt:lpstr>
      <vt:lpstr>food</vt:lpstr>
      <vt:lpstr>Slide 6</vt:lpstr>
      <vt:lpstr>Slide 7</vt:lpstr>
      <vt:lpstr>Climate of chili</vt:lpstr>
      <vt:lpstr>birds</vt:lpstr>
      <vt:lpstr>cars</vt:lpstr>
      <vt:lpstr>resources</vt:lpstr>
      <vt:lpstr>WHAT DOES MY COUNTRY SPEAK????????????????????????????????</vt:lpstr>
      <vt:lpstr>right </vt:lpstr>
      <vt:lpstr>wrong</vt:lpstr>
      <vt:lpstr>Slide 15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Chile</dc:title>
  <dc:creator>4TH</dc:creator>
  <cp:lastModifiedBy>4TH</cp:lastModifiedBy>
  <cp:revision>17</cp:revision>
  <dcterms:created xsi:type="dcterms:W3CDTF">2015-10-13T17:33:38Z</dcterms:created>
  <dcterms:modified xsi:type="dcterms:W3CDTF">2015-10-29T17:57:00Z</dcterms:modified>
</cp:coreProperties>
</file>