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2D6E44-7779-854D-8618-CC0B89E9286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6E44-7779-854D-8618-CC0B89E9286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2716-98AD-4E49-8527-B8205C21A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6E44-7779-854D-8618-CC0B89E9286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2716-98AD-4E49-8527-B8205C21A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6E44-7779-854D-8618-CC0B89E9286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2716-98AD-4E49-8527-B8205C21A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6E44-7779-854D-8618-CC0B89E9286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2716-98AD-4E49-8527-B8205C21A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6E44-7779-854D-8618-CC0B89E9286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2716-98AD-4E49-8527-B8205C21AF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6E44-7779-854D-8618-CC0B89E9286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2716-98AD-4E49-8527-B8205C21A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6E44-7779-854D-8618-CC0B89E9286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2716-98AD-4E49-8527-B8205C21A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6E44-7779-854D-8618-CC0B89E9286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2716-98AD-4E49-8527-B8205C21A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6E44-7779-854D-8618-CC0B89E9286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6E44-7779-854D-8618-CC0B89E9286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2716-98AD-4E49-8527-B8205C21A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2D6E44-7779-854D-8618-CC0B89E9286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D2C2716-98AD-4E49-8527-B8205C21A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6990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Gateway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Behaviors that you can’t get away with in the work field - we need to learn not to exhibit them here.</a:t>
            </a:r>
          </a:p>
          <a:p>
            <a:endParaRPr lang="en-US" dirty="0"/>
          </a:p>
          <a:p>
            <a:r>
              <a:rPr lang="en-US" dirty="0" smtClean="0"/>
              <a:t>Rolling eyes</a:t>
            </a:r>
          </a:p>
          <a:p>
            <a:r>
              <a:rPr lang="en-US" dirty="0" smtClean="0"/>
              <a:t>Sighing</a:t>
            </a:r>
          </a:p>
          <a:p>
            <a:r>
              <a:rPr lang="en-US" dirty="0" smtClean="0"/>
              <a:t>Whining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94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in room and seated by the bell.</a:t>
            </a:r>
          </a:p>
          <a:p>
            <a:pPr lvl="1"/>
            <a:r>
              <a:rPr lang="en-US" dirty="0" smtClean="0"/>
              <a:t>Tardy</a:t>
            </a:r>
          </a:p>
          <a:p>
            <a:pPr lvl="1"/>
            <a:r>
              <a:rPr lang="en-US" dirty="0" smtClean="0"/>
              <a:t>Bring pass or have teacher call if late for class.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Bring pencil, notebook, </a:t>
            </a:r>
            <a:r>
              <a:rPr lang="en-US" dirty="0" err="1" smtClean="0"/>
              <a:t>ipad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Check board for assignment (</a:t>
            </a:r>
            <a:r>
              <a:rPr lang="en-US" dirty="0" err="1" smtClean="0"/>
              <a:t>Schoology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7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</a:rPr>
              <a:t>S</a:t>
            </a:r>
            <a:r>
              <a:rPr lang="en-US" sz="3600" dirty="0"/>
              <a:t>it up straight</a:t>
            </a:r>
          </a:p>
          <a:p>
            <a:r>
              <a:rPr lang="en-US" sz="3600" b="1" dirty="0"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</a:rPr>
              <a:t>L</a:t>
            </a:r>
            <a:r>
              <a:rPr lang="en-US" sz="3600" dirty="0"/>
              <a:t>ean forward</a:t>
            </a:r>
          </a:p>
          <a:p>
            <a:r>
              <a:rPr lang="en-US" sz="3600" b="1" dirty="0"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</a:rPr>
              <a:t>A</a:t>
            </a:r>
            <a:r>
              <a:rPr lang="en-US" sz="3600" dirty="0"/>
              <a:t>sk/Answer</a:t>
            </a:r>
          </a:p>
          <a:p>
            <a:r>
              <a:rPr lang="en-US" sz="3600" b="1" dirty="0"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</a:rPr>
              <a:t>N</a:t>
            </a:r>
            <a:r>
              <a:rPr lang="en-US" sz="3600" dirty="0"/>
              <a:t>od/Note taking</a:t>
            </a:r>
          </a:p>
          <a:p>
            <a:r>
              <a:rPr lang="en-US" sz="3600" b="1" dirty="0"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</a:rPr>
              <a:t>T</a:t>
            </a:r>
            <a:r>
              <a:rPr lang="en-US" sz="3600" dirty="0"/>
              <a:t>rack the </a:t>
            </a:r>
            <a:r>
              <a:rPr lang="en-US" sz="3600" dirty="0" smtClean="0"/>
              <a:t>teacher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443860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SLANT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 =</a:t>
            </a:r>
          </a:p>
          <a:p>
            <a:r>
              <a:rPr lang="en-US" sz="3600" dirty="0" smtClean="0"/>
              <a:t>L =</a:t>
            </a:r>
          </a:p>
          <a:p>
            <a:r>
              <a:rPr lang="en-US" sz="3600" dirty="0" smtClean="0"/>
              <a:t>A =</a:t>
            </a:r>
          </a:p>
          <a:p>
            <a:r>
              <a:rPr lang="en-US" sz="3600" dirty="0" smtClean="0"/>
              <a:t>N =</a:t>
            </a:r>
          </a:p>
          <a:p>
            <a:r>
              <a:rPr lang="en-US" sz="3600" dirty="0" smtClean="0"/>
              <a:t>T =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0642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24742" cy="350897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en-US" sz="3200" baseline="30000" dirty="0" smtClean="0">
                <a:solidFill>
                  <a:schemeClr val="accent3">
                    <a:lumMod val="75000"/>
                  </a:schemeClr>
                </a:solidFill>
              </a:rPr>
              <a:t>st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– Warning</a:t>
            </a:r>
          </a:p>
          <a:p>
            <a:r>
              <a:rPr lang="en-US" sz="3200" dirty="0" smtClean="0">
                <a:solidFill>
                  <a:srgbClr val="BF4D00"/>
                </a:solidFill>
              </a:rPr>
              <a:t>2</a:t>
            </a:r>
            <a:r>
              <a:rPr lang="en-US" sz="3200" baseline="30000" dirty="0" smtClean="0">
                <a:solidFill>
                  <a:srgbClr val="BF4D00"/>
                </a:solidFill>
              </a:rPr>
              <a:t>nd</a:t>
            </a:r>
            <a:r>
              <a:rPr lang="en-US" sz="3200" dirty="0" smtClean="0"/>
              <a:t> – Phone to the office, detention</a:t>
            </a:r>
          </a:p>
          <a:p>
            <a:r>
              <a:rPr lang="en-US" sz="3200" dirty="0" smtClean="0">
                <a:solidFill>
                  <a:srgbClr val="BF4D00"/>
                </a:solidFill>
              </a:rPr>
              <a:t>3</a:t>
            </a:r>
            <a:r>
              <a:rPr lang="en-US" sz="3200" baseline="30000" dirty="0" smtClean="0">
                <a:solidFill>
                  <a:srgbClr val="BF4D00"/>
                </a:solidFill>
              </a:rPr>
              <a:t>rd</a:t>
            </a:r>
            <a:r>
              <a:rPr lang="en-US" sz="3200" dirty="0" smtClean="0"/>
              <a:t> – Phone to the office, detention, and parents pick up your phone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224601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Expect you to use for the right reasons – educational purposes</a:t>
            </a:r>
          </a:p>
          <a:p>
            <a:endParaRPr lang="en-US" dirty="0"/>
          </a:p>
          <a:p>
            <a:r>
              <a:rPr lang="en-US" dirty="0" smtClean="0"/>
              <a:t>Misuse – it will be confiscated and you will be given paper assignment</a:t>
            </a:r>
          </a:p>
          <a:p>
            <a:endParaRPr lang="en-US" dirty="0"/>
          </a:p>
          <a:p>
            <a:r>
              <a:rPr lang="en-US" dirty="0" smtClean="0"/>
              <a:t>Only use when instructed to use them. There will be times that you will be expected to put away.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5347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Bathroom, drink, locker…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out/in sheet.</a:t>
            </a:r>
          </a:p>
          <a:p>
            <a:endParaRPr lang="en-US" dirty="0"/>
          </a:p>
          <a:p>
            <a:r>
              <a:rPr lang="en-US" dirty="0" smtClean="0"/>
              <a:t>Put down time left/returned</a:t>
            </a:r>
          </a:p>
          <a:p>
            <a:endParaRPr lang="en-US" dirty="0"/>
          </a:p>
          <a:p>
            <a:r>
              <a:rPr lang="en-US" dirty="0" smtClean="0"/>
              <a:t>Take &amp; return pass</a:t>
            </a:r>
          </a:p>
          <a:p>
            <a:endParaRPr lang="en-US" dirty="0"/>
          </a:p>
          <a:p>
            <a:r>
              <a:rPr lang="en-US" dirty="0" smtClean="0"/>
              <a:t>Utilize your time between classes. Don’t abuse our class time for breaks.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889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Remain in your seat until the bell rings.</a:t>
            </a:r>
          </a:p>
          <a:p>
            <a:endParaRPr lang="en-US" dirty="0"/>
          </a:p>
          <a:p>
            <a:r>
              <a:rPr lang="en-US" dirty="0" smtClean="0"/>
              <a:t>If finished, read a book or a magazine. Do homework.</a:t>
            </a:r>
          </a:p>
          <a:p>
            <a:endParaRPr lang="en-US" dirty="0"/>
          </a:p>
          <a:p>
            <a:r>
              <a:rPr lang="en-US" dirty="0" smtClean="0"/>
              <a:t>Push in your chairs when the bell 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3274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Safe seat</a:t>
            </a:r>
          </a:p>
          <a:p>
            <a:endParaRPr lang="en-US" dirty="0"/>
          </a:p>
          <a:p>
            <a:r>
              <a:rPr lang="en-US" dirty="0" smtClean="0"/>
              <a:t>Buddy room – go quietly. Do not disturb the classroom</a:t>
            </a:r>
          </a:p>
          <a:p>
            <a:endParaRPr lang="en-US" dirty="0"/>
          </a:p>
          <a:p>
            <a:r>
              <a:rPr lang="en-US" dirty="0" smtClean="0"/>
              <a:t>Office</a:t>
            </a:r>
          </a:p>
          <a:p>
            <a:endParaRPr lang="en-US" dirty="0"/>
          </a:p>
          <a:p>
            <a:r>
              <a:rPr lang="en-US" dirty="0" smtClean="0"/>
              <a:t>Expected to fill out a Think Sheet. Also, homework is due at regularly scheduled times.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14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725</TotalTime>
  <Words>263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Class Expectations</vt:lpstr>
      <vt:lpstr>Beginning of Class</vt:lpstr>
      <vt:lpstr>SLANT</vt:lpstr>
      <vt:lpstr>SLANT Quiz!</vt:lpstr>
      <vt:lpstr>Cell Phones</vt:lpstr>
      <vt:lpstr>iPads</vt:lpstr>
      <vt:lpstr>Bathroom, drink, locker…</vt:lpstr>
      <vt:lpstr>Seating</vt:lpstr>
      <vt:lpstr>BIST</vt:lpstr>
      <vt:lpstr>Gateway Behaviors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Expectations</dc:title>
  <dc:creator>Barb Keep</dc:creator>
  <cp:lastModifiedBy>keepb</cp:lastModifiedBy>
  <cp:revision>1</cp:revision>
  <dcterms:created xsi:type="dcterms:W3CDTF">2014-08-13T13:18:43Z</dcterms:created>
  <dcterms:modified xsi:type="dcterms:W3CDTF">2015-08-13T20:42:03Z</dcterms:modified>
</cp:coreProperties>
</file>