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10010"/>
    <a:srgbClr val="080808"/>
    <a:srgbClr val="8F4AAA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235921-A152-4203-8BCC-1D2216E637F4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1BFF97-E2B7-4FD2-85CE-A789660C7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43200"/>
            <a:ext cx="6172200" cy="2275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COOKATO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GARRETT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fact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41/2inches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gggtttr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52891"/>
            <a:ext cx="3810000" cy="4937126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Life span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40 to 60 years                  91 years old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5867400" cy="43053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Diet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herbivores</a:t>
            </a:r>
            <a:endParaRPr lang="en-US" dirty="0"/>
          </a:p>
        </p:txBody>
      </p:sp>
      <p:pic>
        <p:nvPicPr>
          <p:cNvPr id="6" name="Picture 5" descr="herbivo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5113867" cy="42672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Name of 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chick</a:t>
            </a:r>
            <a:endParaRPr lang="en-US" dirty="0"/>
          </a:p>
        </p:txBody>
      </p:sp>
      <p:pic>
        <p:nvPicPr>
          <p:cNvPr id="4" name="Picture 3" descr="Cockatiel_chick_held_in_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676400"/>
            <a:ext cx="6299200" cy="47244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Parents raise young together</a:t>
            </a:r>
            <a:endParaRPr lang="en-US" dirty="0"/>
          </a:p>
        </p:txBody>
      </p:sp>
      <p:pic>
        <p:nvPicPr>
          <p:cNvPr id="5" name="Picture 4" descr="MoluccanCockato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5638638" cy="4512834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467600" cy="48737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pic>
        <p:nvPicPr>
          <p:cNvPr id="4" name="Picture 3" descr="grt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5257800" cy="48006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Realy</a:t>
            </a:r>
            <a:r>
              <a:rPr lang="en-US" dirty="0" smtClean="0"/>
              <a:t> gentle</a:t>
            </a:r>
            <a:endParaRPr lang="en-US" dirty="0"/>
          </a:p>
        </p:txBody>
      </p:sp>
      <p:pic>
        <p:nvPicPr>
          <p:cNvPr id="4" name="Picture 3" descr="10157205_10152366096848887_12015476079969777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3200400" cy="48006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scietificname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Casta</a:t>
            </a:r>
            <a:r>
              <a:rPr lang="en-US" dirty="0" smtClean="0"/>
              <a:t> </a:t>
            </a:r>
            <a:r>
              <a:rPr lang="en-US" dirty="0" err="1" smtClean="0"/>
              <a:t>gakita</a:t>
            </a:r>
            <a:endParaRPr lang="en-US" dirty="0"/>
          </a:p>
        </p:txBody>
      </p:sp>
      <p:pic>
        <p:nvPicPr>
          <p:cNvPr id="4" name="Picture 3" descr="imagesU3XDLI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61317"/>
            <a:ext cx="4038600" cy="4241452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20 inches long</a:t>
            </a:r>
            <a:endParaRPr lang="en-US" dirty="0"/>
          </a:p>
        </p:txBody>
      </p:sp>
      <p:pic>
        <p:nvPicPr>
          <p:cNvPr id="5" name="Picture 4" descr="redtail-c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133600"/>
            <a:ext cx="3838575" cy="406717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There funny</a:t>
            </a:r>
            <a:endParaRPr lang="en-US" dirty="0"/>
          </a:p>
        </p:txBody>
      </p:sp>
      <p:pic>
        <p:nvPicPr>
          <p:cNvPr id="4" name="Picture 3" descr="imagesNB5GTO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2481262"/>
            <a:ext cx="4633912" cy="3644856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years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50 YEARS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bsdgdgh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108662"/>
            <a:ext cx="6449935" cy="429213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They can talk</a:t>
            </a:r>
            <a:endParaRPr lang="en-US" dirty="0"/>
          </a:p>
        </p:txBody>
      </p:sp>
      <p:pic>
        <p:nvPicPr>
          <p:cNvPr id="4" name="Picture 3" descr="imagesX7Y5A1J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6" y="2557462"/>
            <a:ext cx="4973951" cy="3309938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FUN FACT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THEY DO MANY TRICKS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oranjekui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5219700" cy="447402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PLAYING WHITH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FUN PETS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6324030" cy="3962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WHAT THEY LOOK LIKE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TALL FEATHERS ON THEIR HEAD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e89cf13e2d7295bd829d6335e2c5be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58599"/>
            <a:ext cx="4191000" cy="4368583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THEIR NAME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467600" cy="487375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COOKTOO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imagesZEZDZB8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0" y="1914525"/>
            <a:ext cx="5383530" cy="4486275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Fact</a:t>
            </a:r>
            <a:br>
              <a:rPr lang="en-US" dirty="0" smtClean="0">
                <a:solidFill>
                  <a:srgbClr val="0000CC"/>
                </a:solidFill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467600" cy="48737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Large parrot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pet-bare-eyed-cockato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3657600" cy="4567428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fact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0000CC"/>
                </a:solidFill>
              </a:rPr>
              <a:t>Coocktoos</a:t>
            </a:r>
            <a:r>
              <a:rPr lang="en-US" dirty="0" smtClean="0">
                <a:solidFill>
                  <a:srgbClr val="0000CC"/>
                </a:solidFill>
              </a:rPr>
              <a:t> can be many of colors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cockatoo-of-a-different-color-smilin-eyes-treas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7287"/>
            <a:ext cx="5638800" cy="4207171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fact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Very strong legs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 descr="Cockatoo-hanging-upside-down-50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59096"/>
            <a:ext cx="4572000" cy="4701781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7">
      <a:dk1>
        <a:srgbClr val="00F3EC"/>
      </a:dk1>
      <a:lt1>
        <a:srgbClr val="2C2C2C"/>
      </a:lt1>
      <a:dk2>
        <a:srgbClr val="2C2C2C"/>
      </a:dk2>
      <a:lt2>
        <a:srgbClr val="2C2C2C"/>
      </a:lt2>
      <a:accent1>
        <a:srgbClr val="FF00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F3EC"/>
      </a:hlink>
      <a:folHlink>
        <a:srgbClr val="A116E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83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COOKATO</vt:lpstr>
      <vt:lpstr>years</vt:lpstr>
      <vt:lpstr>FUN FACT</vt:lpstr>
      <vt:lpstr>PLAYING WHITH</vt:lpstr>
      <vt:lpstr>WHAT THEY LOOK LIKE</vt:lpstr>
      <vt:lpstr>THEIR NAME</vt:lpstr>
      <vt:lpstr>Fact </vt:lpstr>
      <vt:lpstr>fact</vt:lpstr>
      <vt:lpstr>fact</vt:lpstr>
      <vt:lpstr>fact</vt:lpstr>
      <vt:lpstr>Life span</vt:lpstr>
      <vt:lpstr>Diet type </vt:lpstr>
      <vt:lpstr>Name of young</vt:lpstr>
      <vt:lpstr>fact</vt:lpstr>
      <vt:lpstr>fact</vt:lpstr>
      <vt:lpstr>fact</vt:lpstr>
      <vt:lpstr>scietificname</vt:lpstr>
      <vt:lpstr>fact</vt:lpstr>
      <vt:lpstr>Fact </vt:lpstr>
      <vt:lpstr>fact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COOKATO</dc:title>
  <dc:creator>4TH</dc:creator>
  <cp:lastModifiedBy>4TH</cp:lastModifiedBy>
  <cp:revision>12</cp:revision>
  <dcterms:created xsi:type="dcterms:W3CDTF">2015-10-16T17:37:06Z</dcterms:created>
  <dcterms:modified xsi:type="dcterms:W3CDTF">2015-10-26T17:42:49Z</dcterms:modified>
</cp:coreProperties>
</file>