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9" r:id="rId5"/>
    <p:sldId id="260" r:id="rId6"/>
    <p:sldId id="261" r:id="rId7"/>
    <p:sldId id="262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E9A6-9AE4-4334-A557-DDAB6CD51C5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BED-A620-4CFA-A530-A5A1B8CFE5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E9A6-9AE4-4334-A557-DDAB6CD51C5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BED-A620-4CFA-A530-A5A1B8CFE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E9A6-9AE4-4334-A557-DDAB6CD51C5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BED-A620-4CFA-A530-A5A1B8CFE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E9A6-9AE4-4334-A557-DDAB6CD51C5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BED-A620-4CFA-A530-A5A1B8CFE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E9A6-9AE4-4334-A557-DDAB6CD51C5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BED-A620-4CFA-A530-A5A1B8CFE5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E9A6-9AE4-4334-A557-DDAB6CD51C5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BED-A620-4CFA-A530-A5A1B8CFE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E9A6-9AE4-4334-A557-DDAB6CD51C5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BED-A620-4CFA-A530-A5A1B8CFE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E9A6-9AE4-4334-A557-DDAB6CD51C5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BED-A620-4CFA-A530-A5A1B8CFE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E9A6-9AE4-4334-A557-DDAB6CD51C5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BED-A620-4CFA-A530-A5A1B8CFE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E9A6-9AE4-4334-A557-DDAB6CD51C5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BED-A620-4CFA-A530-A5A1B8CFE54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13CE9A6-9AE4-4334-A557-DDAB6CD51C5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DB3ABED-A620-4CFA-A530-A5A1B8CFE5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13CE9A6-9AE4-4334-A557-DDAB6CD51C5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B3ABED-A620-4CFA-A530-A5A1B8CFE5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saurus.com/browse/malevolent" TargetMode="External"/><Relationship Id="rId2" Type="http://schemas.openxmlformats.org/officeDocument/2006/relationships/hyperlink" Target="http://www.thesaurus.com/browse/evi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hesaurus.com/browse/threatening" TargetMode="External"/><Relationship Id="rId5" Type="http://schemas.openxmlformats.org/officeDocument/2006/relationships/hyperlink" Target="http://www.thesaurus.com/browse/ominous" TargetMode="External"/><Relationship Id="rId4" Type="http://schemas.openxmlformats.org/officeDocument/2006/relationships/hyperlink" Target="http://www.thesaurus.com/browse/mischievou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Creepy Carrots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Aaron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Reynold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Pictures by Peter Brown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keepb\AppData\Local\Microsoft\Windows\Temporary Internet Files\Content.IE5\V49T8C96\MC9000363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066800"/>
            <a:ext cx="2026310" cy="13277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Creepy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Adjective: nasty, scary</a:t>
            </a:r>
          </a:p>
          <a:p>
            <a:endParaRPr lang="en-US" dirty="0" smtClean="0"/>
          </a:p>
          <a:p>
            <a:r>
              <a:rPr lang="en-US" dirty="0" smtClean="0"/>
              <a:t>Synonyms:</a:t>
            </a:r>
          </a:p>
          <a:p>
            <a:r>
              <a:rPr lang="en-US" dirty="0" smtClean="0"/>
              <a:t>Awful, eerie, frightening, sinister, dreadful</a:t>
            </a:r>
          </a:p>
          <a:p>
            <a:endParaRPr lang="en-US" dirty="0" smtClean="0"/>
          </a:p>
          <a:p>
            <a:r>
              <a:rPr lang="en-US" dirty="0" smtClean="0"/>
              <a:t>Antonyms:</a:t>
            </a:r>
          </a:p>
          <a:p>
            <a:r>
              <a:rPr lang="en-US" dirty="0" smtClean="0"/>
              <a:t>Good, pleasant, nice, normal, pleasing</a:t>
            </a:r>
            <a:endParaRPr lang="en-US" dirty="0" smtClean="0"/>
          </a:p>
        </p:txBody>
      </p:sp>
      <p:pic>
        <p:nvPicPr>
          <p:cNvPr id="2052" name="Picture 4" descr="C:\Users\keepb\AppData\Local\Microsoft\Windows\Temporary Internet Files\Content.IE5\ALZL31OU\MC91021595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676400"/>
            <a:ext cx="1295400" cy="129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Sin-uh-</a:t>
            </a:r>
            <a:r>
              <a:rPr lang="en-US" dirty="0" err="1" smtClean="0"/>
              <a:t>ster</a:t>
            </a:r>
            <a:endParaRPr lang="en-US" dirty="0" smtClean="0"/>
          </a:p>
          <a:p>
            <a:r>
              <a:rPr lang="en-US" dirty="0" smtClean="0"/>
              <a:t>Adjective</a:t>
            </a:r>
          </a:p>
          <a:p>
            <a:r>
              <a:rPr lang="en-US" dirty="0" smtClean="0"/>
              <a:t>Means: threatening, evil, bad, unfortunate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sinister remark “Hey punk, meet me after school behind </a:t>
            </a:r>
            <a:r>
              <a:rPr lang="en-US" smtClean="0"/>
              <a:t>the dumpster</a:t>
            </a:r>
            <a:r>
              <a:rPr lang="en-US" dirty="0" smtClean="0"/>
              <a:t>” Or “Now , you are going to get it!”</a:t>
            </a:r>
          </a:p>
          <a:p>
            <a:endParaRPr lang="en-US" dirty="0"/>
          </a:p>
        </p:txBody>
      </p:sp>
      <p:pic>
        <p:nvPicPr>
          <p:cNvPr id="3075" name="Picture 3" descr="C:\Users\keepb\AppData\Local\Microsoft\Windows\Temporary Internet Files\Content.IE5\ZAE07JIA\MC9001405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676400"/>
            <a:ext cx="1469326" cy="11209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Sinister?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great day!</a:t>
            </a:r>
          </a:p>
          <a:p>
            <a:r>
              <a:rPr lang="en-US" dirty="0" smtClean="0"/>
              <a:t>Just wait until I get a hold of you later.</a:t>
            </a:r>
          </a:p>
          <a:p>
            <a:r>
              <a:rPr lang="en-US" dirty="0" smtClean="0"/>
              <a:t>Giving someone a present?</a:t>
            </a:r>
          </a:p>
          <a:p>
            <a:r>
              <a:rPr lang="en-US" dirty="0" smtClean="0"/>
              <a:t>Scaring someone as they walk home alone?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Synonyms for sinister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Adj</a:t>
            </a:r>
            <a:r>
              <a:rPr lang="en-US" dirty="0" smtClean="0"/>
              <a:t>: nasty, menacing</a:t>
            </a:r>
          </a:p>
          <a:p>
            <a:endParaRPr lang="en-US" dirty="0" smtClean="0"/>
          </a:p>
          <a:p>
            <a:r>
              <a:rPr lang="en-US" dirty="0" smtClean="0"/>
              <a:t>dire</a:t>
            </a:r>
            <a:endParaRPr lang="en-US" dirty="0" smtClean="0"/>
          </a:p>
          <a:p>
            <a:r>
              <a:rPr lang="en-US" dirty="0" smtClean="0"/>
              <a:t>evil</a:t>
            </a:r>
            <a:r>
              <a:rPr lang="en-US" dirty="0" smtClean="0">
                <a:hlinkClick r:id="rId2"/>
              </a:rPr>
              <a:t> </a:t>
            </a:r>
            <a:endParaRPr lang="en-US" dirty="0" smtClean="0"/>
          </a:p>
          <a:p>
            <a:r>
              <a:rPr lang="en-US" dirty="0" smtClean="0"/>
              <a:t>bad</a:t>
            </a:r>
            <a:r>
              <a:rPr lang="en-US" dirty="0" smtClean="0">
                <a:hlinkClick r:id="rId3"/>
              </a:rPr>
              <a:t> </a:t>
            </a:r>
            <a:endParaRPr lang="en-US" dirty="0" smtClean="0"/>
          </a:p>
          <a:p>
            <a:r>
              <a:rPr lang="en-US" dirty="0" smtClean="0"/>
              <a:t>mischievous</a:t>
            </a:r>
            <a:r>
              <a:rPr lang="en-US" dirty="0" smtClean="0">
                <a:hlinkClick r:id="rId4"/>
              </a:rPr>
              <a:t> </a:t>
            </a:r>
            <a:r>
              <a:rPr lang="en-US" dirty="0" smtClean="0">
                <a:hlinkClick r:id="rId4"/>
              </a:rPr>
              <a:t> </a:t>
            </a:r>
            <a:endParaRPr lang="en-US" dirty="0" smtClean="0"/>
          </a:p>
          <a:p>
            <a:r>
              <a:rPr lang="en-US" dirty="0" smtClean="0"/>
              <a:t>hurtful</a:t>
            </a:r>
            <a:r>
              <a:rPr lang="en-US" dirty="0" smtClean="0">
                <a:hlinkClick r:id="rId5"/>
              </a:rPr>
              <a:t> </a:t>
            </a:r>
            <a:endParaRPr lang="en-US" dirty="0" smtClean="0"/>
          </a:p>
          <a:p>
            <a:r>
              <a:rPr lang="en-US" dirty="0" smtClean="0"/>
              <a:t>harmful</a:t>
            </a:r>
            <a:endParaRPr lang="en-US" dirty="0" smtClean="0"/>
          </a:p>
          <a:p>
            <a:r>
              <a:rPr lang="en-US" dirty="0" smtClean="0"/>
              <a:t>threatening </a:t>
            </a:r>
            <a:r>
              <a:rPr lang="en-US" dirty="0" smtClean="0">
                <a:hlinkClick r:id="rId6"/>
              </a:rPr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Antonyms for sinister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</a:t>
            </a:r>
          </a:p>
          <a:p>
            <a:r>
              <a:rPr lang="en-US" dirty="0" smtClean="0"/>
              <a:t>Happy</a:t>
            </a:r>
          </a:p>
          <a:p>
            <a:r>
              <a:rPr lang="en-US" dirty="0" smtClean="0"/>
              <a:t>Lucky</a:t>
            </a:r>
          </a:p>
          <a:p>
            <a:r>
              <a:rPr lang="en-US" dirty="0" smtClean="0"/>
              <a:t>Nice</a:t>
            </a:r>
          </a:p>
          <a:p>
            <a:r>
              <a:rPr lang="en-US" dirty="0" smtClean="0"/>
              <a:t>Kind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other sinister situations.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Sinister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Sinister is a situation or comment that is threatening, bad or evil.</a:t>
            </a:r>
          </a:p>
          <a:p>
            <a:endParaRPr lang="en-US" dirty="0" smtClean="0"/>
          </a:p>
          <a:p>
            <a:r>
              <a:rPr lang="en-US" dirty="0" smtClean="0"/>
              <a:t>If a situation is threatening, bad or evil, we say that it is __________________.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</TotalTime>
  <Words>169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Creepy Carrots</vt:lpstr>
      <vt:lpstr>Creepy</vt:lpstr>
      <vt:lpstr>Sinister</vt:lpstr>
      <vt:lpstr>Sinister? Or not?</vt:lpstr>
      <vt:lpstr>Synonyms for sinister</vt:lpstr>
      <vt:lpstr>Antonyms for sinister</vt:lpstr>
      <vt:lpstr>Sinister</vt:lpstr>
      <vt:lpstr>Sinister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Creepy Carrots</dc:title>
  <dc:creator>keepb</dc:creator>
  <cp:lastModifiedBy>keepb</cp:lastModifiedBy>
  <cp:revision>4</cp:revision>
  <dcterms:created xsi:type="dcterms:W3CDTF">2014-10-27T13:52:55Z</dcterms:created>
  <dcterms:modified xsi:type="dcterms:W3CDTF">2014-10-27T14:13:29Z</dcterms:modified>
</cp:coreProperties>
</file>