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57" r:id="rId4"/>
    <p:sldId id="264" r:id="rId5"/>
    <p:sldId id="261" r:id="rId6"/>
    <p:sldId id="262" r:id="rId7"/>
    <p:sldId id="268" r:id="rId8"/>
    <p:sldId id="271" r:id="rId9"/>
    <p:sldId id="275" r:id="rId10"/>
    <p:sldId id="270" r:id="rId11"/>
    <p:sldId id="272" r:id="rId12"/>
    <p:sldId id="269" r:id="rId13"/>
    <p:sldId id="266" r:id="rId14"/>
    <p:sldId id="259" r:id="rId15"/>
    <p:sldId id="267" r:id="rId16"/>
    <p:sldId id="260" r:id="rId17"/>
    <p:sldId id="26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2E110-2829-F744-BCB5-52B14A7CDF80}" type="doc">
      <dgm:prSet loTypeId="urn:microsoft.com/office/officeart/2005/8/layout/default#1" loCatId="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F49BC72-5033-394F-BD09-5A1B69E44593}">
      <dgm:prSet phldrT="[Text]" custT="1"/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Never post anything that may be </a:t>
          </a:r>
          <a:r>
            <a:rPr lang="en-US" sz="1600" b="1" cap="none" spc="0" smtClean="0">
              <a:ln w="12700"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embarrassing</a:t>
          </a:r>
          <a:r>
            <a:rPr lang="en-US" sz="1600" smtClean="0">
              <a:solidFill>
                <a:schemeClr val="tx1"/>
              </a:solidFill>
            </a:rPr>
            <a:t> to you later</a:t>
          </a:r>
          <a:endParaRPr lang="en-US" sz="1600" dirty="0">
            <a:solidFill>
              <a:schemeClr val="tx1"/>
            </a:solidFill>
          </a:endParaRPr>
        </a:p>
      </dgm:t>
    </dgm:pt>
    <dgm:pt modelId="{7B24BE8C-8918-CD45-B483-2BDFB08063E8}" type="parTrans" cxnId="{D5FC0B5C-D273-5F41-82DD-F5930A8727C0}">
      <dgm:prSet/>
      <dgm:spPr/>
      <dgm:t>
        <a:bodyPr/>
        <a:lstStyle/>
        <a:p>
          <a:endParaRPr lang="en-US"/>
        </a:p>
      </dgm:t>
    </dgm:pt>
    <dgm:pt modelId="{18E0CE63-5F9B-5045-A97C-B8F899823D48}" type="sibTrans" cxnId="{D5FC0B5C-D273-5F41-82DD-F5930A8727C0}">
      <dgm:prSet/>
      <dgm:spPr/>
      <dgm:t>
        <a:bodyPr/>
        <a:lstStyle/>
        <a:p>
          <a:endParaRPr lang="en-US"/>
        </a:p>
      </dgm:t>
    </dgm:pt>
    <dgm:pt modelId="{3E7E199A-C24F-1D44-9456-5C770D7B1BF0}">
      <dgm:prSet phldrT="[Text]" custT="1"/>
      <dgm:spPr/>
      <dgm:t>
        <a:bodyPr/>
        <a:lstStyle/>
        <a:p>
          <a:pPr algn="ctr"/>
          <a:r>
            <a:rPr lang="en-US" sz="1600" dirty="0" smtClean="0">
              <a:solidFill>
                <a:srgbClr val="103154"/>
              </a:solidFill>
            </a:rPr>
            <a:t>Be careful of the </a:t>
          </a:r>
          <a:r>
            <a:rPr lang="en-US" sz="1600" b="1" cap="none" spc="0" dirty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pictures</a:t>
          </a:r>
          <a:r>
            <a:rPr lang="en-US" sz="1600" dirty="0" smtClean="0">
              <a:solidFill>
                <a:srgbClr val="103154"/>
              </a:solidFill>
            </a:rPr>
            <a:t> that you post to your profile.</a:t>
          </a:r>
        </a:p>
      </dgm:t>
    </dgm:pt>
    <dgm:pt modelId="{009EF4EB-B064-4A4B-BC82-C50CF76A36BB}" type="parTrans" cxnId="{183C998D-73B1-4249-A770-99F9E929CE2E}">
      <dgm:prSet/>
      <dgm:spPr/>
      <dgm:t>
        <a:bodyPr/>
        <a:lstStyle/>
        <a:p>
          <a:endParaRPr lang="en-US"/>
        </a:p>
      </dgm:t>
    </dgm:pt>
    <dgm:pt modelId="{5F428222-1478-F14E-8803-54E98C7FAD06}" type="sibTrans" cxnId="{183C998D-73B1-4249-A770-99F9E929CE2E}">
      <dgm:prSet/>
      <dgm:spPr/>
      <dgm:t>
        <a:bodyPr/>
        <a:lstStyle/>
        <a:p>
          <a:endParaRPr lang="en-US"/>
        </a:p>
      </dgm:t>
    </dgm:pt>
    <dgm:pt modelId="{F7694396-9859-AA46-B6DA-4B6BF6B6CDA0}">
      <dgm:prSet phldrT="[Text]" custT="1"/>
      <dgm:spPr/>
      <dgm:t>
        <a:bodyPr/>
        <a:lstStyle/>
        <a:p>
          <a:r>
            <a:rPr lang="en-US" sz="1600" smtClean="0">
              <a:solidFill>
                <a:srgbClr val="103154"/>
              </a:solidFill>
            </a:rPr>
            <a:t>Do not post </a:t>
          </a:r>
          <a:r>
            <a:rPr lang="en-US" sz="1600" b="1" cap="none" spc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hurtful</a:t>
          </a:r>
          <a:r>
            <a:rPr lang="en-US" sz="1600" smtClean="0">
              <a:solidFill>
                <a:srgbClr val="103154"/>
              </a:solidFill>
            </a:rPr>
            <a:t> comments, insults or bully others</a:t>
          </a:r>
          <a:endParaRPr lang="en-US" sz="1600" dirty="0">
            <a:solidFill>
              <a:srgbClr val="103154"/>
            </a:solidFill>
          </a:endParaRPr>
        </a:p>
      </dgm:t>
    </dgm:pt>
    <dgm:pt modelId="{90579E3A-76A4-EC4B-AA9B-3DA47AD0DE19}" type="parTrans" cxnId="{28DD4D5F-097A-5640-982A-65E7E87DAC5D}">
      <dgm:prSet/>
      <dgm:spPr/>
      <dgm:t>
        <a:bodyPr/>
        <a:lstStyle/>
        <a:p>
          <a:endParaRPr lang="en-US"/>
        </a:p>
      </dgm:t>
    </dgm:pt>
    <dgm:pt modelId="{1A2DB193-92BC-3544-9619-C1B8BA73BBB3}" type="sibTrans" cxnId="{28DD4D5F-097A-5640-982A-65E7E87DAC5D}">
      <dgm:prSet/>
      <dgm:spPr/>
      <dgm:t>
        <a:bodyPr/>
        <a:lstStyle/>
        <a:p>
          <a:endParaRPr lang="en-US"/>
        </a:p>
      </dgm:t>
    </dgm:pt>
    <dgm:pt modelId="{3C14BCF2-B0B0-3D4D-A904-05A37E471F8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mtClean="0">
              <a:solidFill>
                <a:srgbClr val="103154"/>
              </a:solidFill>
            </a:rPr>
            <a:t>Change the </a:t>
          </a:r>
          <a:r>
            <a:rPr lang="en-US" b="1" cap="none" spc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privacy settings </a:t>
          </a:r>
          <a:r>
            <a:rPr lang="en-US" smtClean="0">
              <a:solidFill>
                <a:srgbClr val="103154"/>
              </a:solidFill>
            </a:rPr>
            <a:t>of your social networking so that only your friends may see your information</a:t>
          </a:r>
          <a:endParaRPr lang="en-US" dirty="0" smtClean="0">
            <a:solidFill>
              <a:srgbClr val="103154"/>
            </a:solidFill>
          </a:endParaRPr>
        </a:p>
      </dgm:t>
    </dgm:pt>
    <dgm:pt modelId="{594D9A68-AB17-6743-8036-F1BA5CF061D3}" type="parTrans" cxnId="{A7E4C9E4-218C-5B44-93F7-82D45D07047C}">
      <dgm:prSet/>
      <dgm:spPr/>
      <dgm:t>
        <a:bodyPr/>
        <a:lstStyle/>
        <a:p>
          <a:endParaRPr lang="en-US"/>
        </a:p>
      </dgm:t>
    </dgm:pt>
    <dgm:pt modelId="{39D9F88E-43AE-0046-9B74-916E4C504A69}" type="sibTrans" cxnId="{A7E4C9E4-218C-5B44-93F7-82D45D07047C}">
      <dgm:prSet/>
      <dgm:spPr/>
      <dgm:t>
        <a:bodyPr/>
        <a:lstStyle/>
        <a:p>
          <a:endParaRPr lang="en-US"/>
        </a:p>
      </dgm:t>
    </dgm:pt>
    <dgm:pt modelId="{F7D88688-1995-6D48-878B-6016E478FCC8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rgbClr val="103154"/>
              </a:solidFill>
            </a:rPr>
            <a:t>Do not share </a:t>
          </a:r>
          <a:r>
            <a:rPr lang="en-US" b="1" cap="none" spc="0" dirty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private information </a:t>
          </a:r>
          <a:r>
            <a:rPr lang="en-US" dirty="0" smtClean="0">
              <a:solidFill>
                <a:srgbClr val="103154"/>
              </a:solidFill>
            </a:rPr>
            <a:t>such as passwords or  bank information - even in a private message as they can be hacked into.</a:t>
          </a:r>
        </a:p>
      </dgm:t>
    </dgm:pt>
    <dgm:pt modelId="{784B6C7F-B7F3-6047-8ED1-69E28D1AFCD6}" type="parTrans" cxnId="{A2439946-0D81-4540-A45A-F98C34FFAB35}">
      <dgm:prSet/>
      <dgm:spPr/>
      <dgm:t>
        <a:bodyPr/>
        <a:lstStyle/>
        <a:p>
          <a:endParaRPr lang="en-US"/>
        </a:p>
      </dgm:t>
    </dgm:pt>
    <dgm:pt modelId="{6CEDCAC1-6AD9-E343-BB10-1AA51D9893FB}" type="sibTrans" cxnId="{A2439946-0D81-4540-A45A-F98C34FFAB35}">
      <dgm:prSet/>
      <dgm:spPr/>
      <dgm:t>
        <a:bodyPr/>
        <a:lstStyle/>
        <a:p>
          <a:endParaRPr lang="en-US"/>
        </a:p>
      </dgm:t>
    </dgm:pt>
    <dgm:pt modelId="{3139641E-3612-E743-BE6B-2DABF8BB9438}" type="pres">
      <dgm:prSet presAssocID="{9EB2E110-2829-F744-BCB5-52B14A7CDF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FF0447-657A-954E-B5DA-E9BF4051BB34}" type="pres">
      <dgm:prSet presAssocID="{AF49BC72-5033-394F-BD09-5A1B69E44593}" presName="node" presStyleLbl="node1" presStyleIdx="0" presStyleCnt="5" custLinFactNeighborX="44706" custLinFactNeighborY="-23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FE1AB-742B-7B49-A644-77DC895F9AAD}" type="pres">
      <dgm:prSet presAssocID="{18E0CE63-5F9B-5045-A97C-B8F899823D48}" presName="sibTrans" presStyleCnt="0"/>
      <dgm:spPr/>
    </dgm:pt>
    <dgm:pt modelId="{C51CAF66-C26F-5F4F-8BD2-01994D190183}" type="pres">
      <dgm:prSet presAssocID="{3E7E199A-C24F-1D44-9456-5C770D7B1BF0}" presName="node" presStyleLbl="node1" presStyleIdx="1" presStyleCnt="5" custLinFactNeighborX="98214" custLinFactNeighborY="-24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7DDAB-A72B-9740-B8EB-CB122C1BC313}" type="pres">
      <dgm:prSet presAssocID="{5F428222-1478-F14E-8803-54E98C7FAD06}" presName="sibTrans" presStyleCnt="0"/>
      <dgm:spPr/>
    </dgm:pt>
    <dgm:pt modelId="{370B52AA-D8EB-CB44-9B54-F111492D3C56}" type="pres">
      <dgm:prSet presAssocID="{F7694396-9859-AA46-B6DA-4B6BF6B6CDA0}" presName="node" presStyleLbl="node1" presStyleIdx="2" presStyleCnt="5" custLinFactX="-9667" custLinFactY="1240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10287-E502-2844-84B1-5C4B46452A2E}" type="pres">
      <dgm:prSet presAssocID="{1A2DB193-92BC-3544-9619-C1B8BA73BBB3}" presName="sibTrans" presStyleCnt="0"/>
      <dgm:spPr/>
    </dgm:pt>
    <dgm:pt modelId="{5796C86E-56DF-FC41-A247-4229366650ED}" type="pres">
      <dgm:prSet presAssocID="{F7D88688-1995-6D48-878B-6016E478FCC8}" presName="node" presStyleLbl="node1" presStyleIdx="3" presStyleCnt="5" custLinFactNeighborX="-48863" custLinFactNeighborY="-4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9653C-E991-D542-A803-5436D44AF9D2}" type="pres">
      <dgm:prSet presAssocID="{6CEDCAC1-6AD9-E343-BB10-1AA51D9893FB}" presName="sibTrans" presStyleCnt="0"/>
      <dgm:spPr/>
    </dgm:pt>
    <dgm:pt modelId="{4A51E914-8F50-924B-99F4-CF2EA9F1ED95}" type="pres">
      <dgm:prSet presAssocID="{3C14BCF2-B0B0-3D4D-A904-05A37E471F81}" presName="node" presStyleLbl="node1" presStyleIdx="4" presStyleCnt="5" custLinFactNeighborX="49702" custLinFactNeighborY="-6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8F8775-9F94-114C-9E83-BB3C72DA27DC}" type="presOf" srcId="{F7D88688-1995-6D48-878B-6016E478FCC8}" destId="{5796C86E-56DF-FC41-A247-4229366650ED}" srcOrd="0" destOrd="0" presId="urn:microsoft.com/office/officeart/2005/8/layout/default#1"/>
    <dgm:cxn modelId="{D5FC0B5C-D273-5F41-82DD-F5930A8727C0}" srcId="{9EB2E110-2829-F744-BCB5-52B14A7CDF80}" destId="{AF49BC72-5033-394F-BD09-5A1B69E44593}" srcOrd="0" destOrd="0" parTransId="{7B24BE8C-8918-CD45-B483-2BDFB08063E8}" sibTransId="{18E0CE63-5F9B-5045-A97C-B8F899823D48}"/>
    <dgm:cxn modelId="{99A121ED-C971-8B47-B3A8-84A69AF58E75}" type="presOf" srcId="{9EB2E110-2829-F744-BCB5-52B14A7CDF80}" destId="{3139641E-3612-E743-BE6B-2DABF8BB9438}" srcOrd="0" destOrd="0" presId="urn:microsoft.com/office/officeart/2005/8/layout/default#1"/>
    <dgm:cxn modelId="{178AFF19-FBBE-D240-8395-6963E1FBAA10}" type="presOf" srcId="{AF49BC72-5033-394F-BD09-5A1B69E44593}" destId="{82FF0447-657A-954E-B5DA-E9BF4051BB34}" srcOrd="0" destOrd="0" presId="urn:microsoft.com/office/officeart/2005/8/layout/default#1"/>
    <dgm:cxn modelId="{A7E4C9E4-218C-5B44-93F7-82D45D07047C}" srcId="{9EB2E110-2829-F744-BCB5-52B14A7CDF80}" destId="{3C14BCF2-B0B0-3D4D-A904-05A37E471F81}" srcOrd="4" destOrd="0" parTransId="{594D9A68-AB17-6743-8036-F1BA5CF061D3}" sibTransId="{39D9F88E-43AE-0046-9B74-916E4C504A69}"/>
    <dgm:cxn modelId="{A2439946-0D81-4540-A45A-F98C34FFAB35}" srcId="{9EB2E110-2829-F744-BCB5-52B14A7CDF80}" destId="{F7D88688-1995-6D48-878B-6016E478FCC8}" srcOrd="3" destOrd="0" parTransId="{784B6C7F-B7F3-6047-8ED1-69E28D1AFCD6}" sibTransId="{6CEDCAC1-6AD9-E343-BB10-1AA51D9893FB}"/>
    <dgm:cxn modelId="{E507EECA-8DE6-6E42-8719-62B383C8C967}" type="presOf" srcId="{3C14BCF2-B0B0-3D4D-A904-05A37E471F81}" destId="{4A51E914-8F50-924B-99F4-CF2EA9F1ED95}" srcOrd="0" destOrd="0" presId="urn:microsoft.com/office/officeart/2005/8/layout/default#1"/>
    <dgm:cxn modelId="{79367A20-A9C3-B949-A6B4-7DF882DD8AC4}" type="presOf" srcId="{F7694396-9859-AA46-B6DA-4B6BF6B6CDA0}" destId="{370B52AA-D8EB-CB44-9B54-F111492D3C56}" srcOrd="0" destOrd="0" presId="urn:microsoft.com/office/officeart/2005/8/layout/default#1"/>
    <dgm:cxn modelId="{28DD4D5F-097A-5640-982A-65E7E87DAC5D}" srcId="{9EB2E110-2829-F744-BCB5-52B14A7CDF80}" destId="{F7694396-9859-AA46-B6DA-4B6BF6B6CDA0}" srcOrd="2" destOrd="0" parTransId="{90579E3A-76A4-EC4B-AA9B-3DA47AD0DE19}" sibTransId="{1A2DB193-92BC-3544-9619-C1B8BA73BBB3}"/>
    <dgm:cxn modelId="{183C998D-73B1-4249-A770-99F9E929CE2E}" srcId="{9EB2E110-2829-F744-BCB5-52B14A7CDF80}" destId="{3E7E199A-C24F-1D44-9456-5C770D7B1BF0}" srcOrd="1" destOrd="0" parTransId="{009EF4EB-B064-4A4B-BC82-C50CF76A36BB}" sibTransId="{5F428222-1478-F14E-8803-54E98C7FAD06}"/>
    <dgm:cxn modelId="{AC3C65D6-221E-0745-A145-C5BF856ACBD8}" type="presOf" srcId="{3E7E199A-C24F-1D44-9456-5C770D7B1BF0}" destId="{C51CAF66-C26F-5F4F-8BD2-01994D190183}" srcOrd="0" destOrd="0" presId="urn:microsoft.com/office/officeart/2005/8/layout/default#1"/>
    <dgm:cxn modelId="{7B32A5A2-64C9-3545-9624-E16AA5C34938}" type="presParOf" srcId="{3139641E-3612-E743-BE6B-2DABF8BB9438}" destId="{82FF0447-657A-954E-B5DA-E9BF4051BB34}" srcOrd="0" destOrd="0" presId="urn:microsoft.com/office/officeart/2005/8/layout/default#1"/>
    <dgm:cxn modelId="{FBBC6BE0-9979-2144-BEA3-7F400F135A2A}" type="presParOf" srcId="{3139641E-3612-E743-BE6B-2DABF8BB9438}" destId="{F11FE1AB-742B-7B49-A644-77DC895F9AAD}" srcOrd="1" destOrd="0" presId="urn:microsoft.com/office/officeart/2005/8/layout/default#1"/>
    <dgm:cxn modelId="{74CB5977-4050-D449-BF50-DF1CEBD1E772}" type="presParOf" srcId="{3139641E-3612-E743-BE6B-2DABF8BB9438}" destId="{C51CAF66-C26F-5F4F-8BD2-01994D190183}" srcOrd="2" destOrd="0" presId="urn:microsoft.com/office/officeart/2005/8/layout/default#1"/>
    <dgm:cxn modelId="{469DE66B-07A4-554F-BFCC-DF1D2EEBC2B5}" type="presParOf" srcId="{3139641E-3612-E743-BE6B-2DABF8BB9438}" destId="{E717DDAB-A72B-9740-B8EB-CB122C1BC313}" srcOrd="3" destOrd="0" presId="urn:microsoft.com/office/officeart/2005/8/layout/default#1"/>
    <dgm:cxn modelId="{85219C9E-CEDF-E147-90BF-22391F7ADCE4}" type="presParOf" srcId="{3139641E-3612-E743-BE6B-2DABF8BB9438}" destId="{370B52AA-D8EB-CB44-9B54-F111492D3C56}" srcOrd="4" destOrd="0" presId="urn:microsoft.com/office/officeart/2005/8/layout/default#1"/>
    <dgm:cxn modelId="{D3DE4ECF-E1E7-1643-B5CD-78AA12EF89C3}" type="presParOf" srcId="{3139641E-3612-E743-BE6B-2DABF8BB9438}" destId="{49210287-E502-2844-84B1-5C4B46452A2E}" srcOrd="5" destOrd="0" presId="urn:microsoft.com/office/officeart/2005/8/layout/default#1"/>
    <dgm:cxn modelId="{62A7149C-36C1-434A-99C0-6397F7235AD3}" type="presParOf" srcId="{3139641E-3612-E743-BE6B-2DABF8BB9438}" destId="{5796C86E-56DF-FC41-A247-4229366650ED}" srcOrd="6" destOrd="0" presId="urn:microsoft.com/office/officeart/2005/8/layout/default#1"/>
    <dgm:cxn modelId="{7F55C8E6-2A4A-404A-B073-00B20D1B5105}" type="presParOf" srcId="{3139641E-3612-E743-BE6B-2DABF8BB9438}" destId="{A369653C-E991-D542-A803-5436D44AF9D2}" srcOrd="7" destOrd="0" presId="urn:microsoft.com/office/officeart/2005/8/layout/default#1"/>
    <dgm:cxn modelId="{0DAD6551-B746-9746-8536-7A61E8B96B3A}" type="presParOf" srcId="{3139641E-3612-E743-BE6B-2DABF8BB9438}" destId="{4A51E914-8F50-924B-99F4-CF2EA9F1ED95}" srcOrd="8" destOrd="0" presId="urn:microsoft.com/office/officeart/2005/8/layout/default#1"/>
  </dgm:cxnLst>
  <dgm:bg>
    <a:solidFill>
      <a:srgbClr val="FFFFFF"/>
    </a:solidFill>
    <a:effectLst>
      <a:glow rad="101600">
        <a:schemeClr val="accent3">
          <a:satMod val="175000"/>
          <a:alpha val="40000"/>
        </a:schemeClr>
      </a:glow>
    </a:effectLst>
  </dgm:bg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F189C1-5E62-6A45-978C-2E9B5666984F}" type="doc">
      <dgm:prSet loTypeId="urn:microsoft.com/office/officeart/2005/8/layout/cycle8" loCatId="" qsTypeId="urn:microsoft.com/office/officeart/2005/8/quickstyle/3D2" qsCatId="3D" csTypeId="urn:microsoft.com/office/officeart/2005/8/colors/colorful1#2" csCatId="colorful" phldr="1"/>
      <dgm:spPr/>
    </dgm:pt>
    <dgm:pt modelId="{1B8219D5-F934-8545-A93B-D101C8E6C151}">
      <dgm:prSet phldrT="[Text]" custT="1"/>
      <dgm:spPr/>
      <dgm:t>
        <a:bodyPr/>
        <a:lstStyle/>
        <a:p>
          <a:r>
            <a:rPr lang="en-US" sz="1800" dirty="0" smtClean="0">
              <a:solidFill>
                <a:srgbClr val="103154"/>
              </a:solidFill>
            </a:rPr>
            <a:t>Once you </a:t>
          </a:r>
          <a:r>
            <a:rPr lang="en-US" sz="1800" dirty="0" smtClean="0">
              <a:solidFill>
                <a:srgbClr val="C05F00"/>
              </a:solidFill>
            </a:rPr>
            <a:t>post</a:t>
          </a:r>
          <a:r>
            <a:rPr lang="en-US" sz="1800" dirty="0" smtClean="0">
              <a:solidFill>
                <a:srgbClr val="103154"/>
              </a:solidFill>
            </a:rPr>
            <a:t> information online</a:t>
          </a:r>
          <a:endParaRPr lang="en-US" sz="1800" dirty="0">
            <a:solidFill>
              <a:srgbClr val="103154"/>
            </a:solidFill>
          </a:endParaRPr>
        </a:p>
      </dgm:t>
    </dgm:pt>
    <dgm:pt modelId="{13E98EAD-BC15-3D42-A66D-E9E82AC5DFBA}" type="parTrans" cxnId="{70409ADE-9C4E-4C48-A29E-EAC7456103A4}">
      <dgm:prSet/>
      <dgm:spPr/>
      <dgm:t>
        <a:bodyPr/>
        <a:lstStyle/>
        <a:p>
          <a:endParaRPr lang="en-US"/>
        </a:p>
      </dgm:t>
    </dgm:pt>
    <dgm:pt modelId="{042EC571-59F8-CD4D-87CC-D6DB789B5FFD}" type="sibTrans" cxnId="{70409ADE-9C4E-4C48-A29E-EAC7456103A4}">
      <dgm:prSet/>
      <dgm:spPr/>
      <dgm:t>
        <a:bodyPr/>
        <a:lstStyle/>
        <a:p>
          <a:endParaRPr lang="en-US"/>
        </a:p>
      </dgm:t>
    </dgm:pt>
    <dgm:pt modelId="{CD59BCB1-332D-EA47-B5A5-298BB98A550D}">
      <dgm:prSet phldrT="[Text]" custT="1"/>
      <dgm:spPr/>
      <dgm:t>
        <a:bodyPr/>
        <a:lstStyle/>
        <a:p>
          <a:pPr algn="ctr"/>
          <a:r>
            <a:rPr lang="en-US" sz="1700" dirty="0" smtClean="0">
              <a:solidFill>
                <a:srgbClr val="103154"/>
              </a:solidFill>
            </a:rPr>
            <a:t>it may be almost </a:t>
          </a:r>
          <a:r>
            <a:rPr lang="en-US" sz="1700" dirty="0" smtClean="0">
              <a:solidFill>
                <a:schemeClr val="accent6">
                  <a:lumMod val="75000"/>
                </a:schemeClr>
              </a:solidFill>
            </a:rPr>
            <a:t>impossible</a:t>
          </a:r>
          <a:r>
            <a:rPr lang="en-US" sz="1700" dirty="0" smtClean="0">
              <a:solidFill>
                <a:srgbClr val="103154"/>
              </a:solidFill>
            </a:rPr>
            <a:t> to remove because of file sharing.</a:t>
          </a:r>
          <a:endParaRPr lang="en-US" sz="1700" dirty="0">
            <a:solidFill>
              <a:srgbClr val="103154"/>
            </a:solidFill>
          </a:endParaRPr>
        </a:p>
      </dgm:t>
    </dgm:pt>
    <dgm:pt modelId="{95E66DA4-3F49-1749-BB34-93D9AE3B3730}" type="parTrans" cxnId="{3509AE08-E960-244C-85C9-DC592D3840A8}">
      <dgm:prSet/>
      <dgm:spPr/>
      <dgm:t>
        <a:bodyPr/>
        <a:lstStyle/>
        <a:p>
          <a:endParaRPr lang="en-US"/>
        </a:p>
      </dgm:t>
    </dgm:pt>
    <dgm:pt modelId="{9744E4BA-8451-0548-AD0C-3430C9255AA4}" type="sibTrans" cxnId="{3509AE08-E960-244C-85C9-DC592D3840A8}">
      <dgm:prSet/>
      <dgm:spPr/>
      <dgm:t>
        <a:bodyPr/>
        <a:lstStyle/>
        <a:p>
          <a:endParaRPr lang="en-US"/>
        </a:p>
      </dgm:t>
    </dgm:pt>
    <dgm:pt modelId="{93AE41EF-EED7-5C45-8445-B7F694442C2F}">
      <dgm:prSet custT="1"/>
      <dgm:spPr/>
      <dgm:t>
        <a:bodyPr/>
        <a:lstStyle/>
        <a:p>
          <a:r>
            <a:rPr lang="en-US" sz="1800" dirty="0" smtClean="0">
              <a:solidFill>
                <a:srgbClr val="103154"/>
              </a:solidFill>
            </a:rPr>
            <a:t>Even though you </a:t>
          </a:r>
          <a:r>
            <a:rPr lang="en-US" sz="1800" dirty="0" smtClean="0">
              <a:solidFill>
                <a:schemeClr val="accent1">
                  <a:lumMod val="75000"/>
                </a:schemeClr>
              </a:solidFill>
            </a:rPr>
            <a:t>deactivate</a:t>
          </a:r>
          <a:r>
            <a:rPr lang="en-US" sz="1800" dirty="0" smtClean="0">
              <a:solidFill>
                <a:srgbClr val="103154"/>
              </a:solidFill>
            </a:rPr>
            <a:t> your accounts, it still could be retrieved by others.</a:t>
          </a:r>
          <a:endParaRPr lang="en-US" sz="1800" dirty="0">
            <a:solidFill>
              <a:srgbClr val="103154"/>
            </a:solidFill>
          </a:endParaRPr>
        </a:p>
      </dgm:t>
    </dgm:pt>
    <dgm:pt modelId="{F80A6A4D-5DFB-404B-85D2-6CB832141F23}" type="parTrans" cxnId="{B2093A7E-DDBD-0B4E-8F3D-A9168011B1AE}">
      <dgm:prSet/>
      <dgm:spPr/>
      <dgm:t>
        <a:bodyPr/>
        <a:lstStyle/>
        <a:p>
          <a:endParaRPr lang="en-US"/>
        </a:p>
      </dgm:t>
    </dgm:pt>
    <dgm:pt modelId="{2983D515-B1A5-9144-A492-56FD42C4112C}" type="sibTrans" cxnId="{B2093A7E-DDBD-0B4E-8F3D-A9168011B1AE}">
      <dgm:prSet/>
      <dgm:spPr/>
      <dgm:t>
        <a:bodyPr/>
        <a:lstStyle/>
        <a:p>
          <a:endParaRPr lang="en-US"/>
        </a:p>
      </dgm:t>
    </dgm:pt>
    <dgm:pt modelId="{353A56A5-99B2-1F49-B884-D420828BC43B}" type="pres">
      <dgm:prSet presAssocID="{95F189C1-5E62-6A45-978C-2E9B5666984F}" presName="compositeShape" presStyleCnt="0">
        <dgm:presLayoutVars>
          <dgm:chMax val="7"/>
          <dgm:dir/>
          <dgm:resizeHandles val="exact"/>
        </dgm:presLayoutVars>
      </dgm:prSet>
      <dgm:spPr/>
    </dgm:pt>
    <dgm:pt modelId="{413E93B3-9C19-7C41-A553-2E8C0C142006}" type="pres">
      <dgm:prSet presAssocID="{95F189C1-5E62-6A45-978C-2E9B5666984F}" presName="wedge1" presStyleLbl="node1" presStyleIdx="0" presStyleCnt="3"/>
      <dgm:spPr/>
      <dgm:t>
        <a:bodyPr/>
        <a:lstStyle/>
        <a:p>
          <a:endParaRPr lang="en-US"/>
        </a:p>
      </dgm:t>
    </dgm:pt>
    <dgm:pt modelId="{9D9052AD-EFB2-004B-B9BC-AAF69BDD0053}" type="pres">
      <dgm:prSet presAssocID="{95F189C1-5E62-6A45-978C-2E9B5666984F}" presName="dummy1a" presStyleCnt="0"/>
      <dgm:spPr/>
    </dgm:pt>
    <dgm:pt modelId="{CC44E6D8-4E68-E247-8772-E3EE2FA32B80}" type="pres">
      <dgm:prSet presAssocID="{95F189C1-5E62-6A45-978C-2E9B5666984F}" presName="dummy1b" presStyleCnt="0"/>
      <dgm:spPr/>
    </dgm:pt>
    <dgm:pt modelId="{26C6E9E6-A3BF-844A-BF15-2A54E210DAC0}" type="pres">
      <dgm:prSet presAssocID="{95F189C1-5E62-6A45-978C-2E9B5666984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36CC4-C7EE-7744-8118-A4B8624549AD}" type="pres">
      <dgm:prSet presAssocID="{95F189C1-5E62-6A45-978C-2E9B5666984F}" presName="wedge2" presStyleLbl="node1" presStyleIdx="1" presStyleCnt="3" custScaleX="106151" custScaleY="105258" custLinFactNeighborY="-2807"/>
      <dgm:spPr/>
      <dgm:t>
        <a:bodyPr/>
        <a:lstStyle/>
        <a:p>
          <a:endParaRPr lang="en-US"/>
        </a:p>
      </dgm:t>
    </dgm:pt>
    <dgm:pt modelId="{619F3B96-9274-A144-84AA-4012CECEE6E0}" type="pres">
      <dgm:prSet presAssocID="{95F189C1-5E62-6A45-978C-2E9B5666984F}" presName="dummy2a" presStyleCnt="0"/>
      <dgm:spPr/>
    </dgm:pt>
    <dgm:pt modelId="{2D5CE42C-FCBD-B741-BDC5-FECF60552078}" type="pres">
      <dgm:prSet presAssocID="{95F189C1-5E62-6A45-978C-2E9B5666984F}" presName="dummy2b" presStyleCnt="0"/>
      <dgm:spPr/>
    </dgm:pt>
    <dgm:pt modelId="{E741CB1B-CD88-6E45-AA44-D71F76CDE625}" type="pres">
      <dgm:prSet presAssocID="{95F189C1-5E62-6A45-978C-2E9B5666984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9703C-B45F-7B42-BB5B-225EBBDF1D9C}" type="pres">
      <dgm:prSet presAssocID="{95F189C1-5E62-6A45-978C-2E9B5666984F}" presName="wedge3" presStyleLbl="node1" presStyleIdx="2" presStyleCnt="3"/>
      <dgm:spPr/>
      <dgm:t>
        <a:bodyPr/>
        <a:lstStyle/>
        <a:p>
          <a:endParaRPr lang="en-US"/>
        </a:p>
      </dgm:t>
    </dgm:pt>
    <dgm:pt modelId="{D865CC04-422B-B44E-AB8B-8AAFB52FA759}" type="pres">
      <dgm:prSet presAssocID="{95F189C1-5E62-6A45-978C-2E9B5666984F}" presName="dummy3a" presStyleCnt="0"/>
      <dgm:spPr/>
    </dgm:pt>
    <dgm:pt modelId="{88F98463-F058-CB46-A1CD-DE5DF6E8A2A3}" type="pres">
      <dgm:prSet presAssocID="{95F189C1-5E62-6A45-978C-2E9B5666984F}" presName="dummy3b" presStyleCnt="0"/>
      <dgm:spPr/>
    </dgm:pt>
    <dgm:pt modelId="{367FC30F-12F0-FF47-ADEA-54E47F4E7212}" type="pres">
      <dgm:prSet presAssocID="{95F189C1-5E62-6A45-978C-2E9B5666984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6A6EE-440B-F149-9F84-9E9AF22CF564}" type="pres">
      <dgm:prSet presAssocID="{9744E4BA-8451-0548-AD0C-3430C9255AA4}" presName="arrowWedge1" presStyleLbl="fgSibTrans2D1" presStyleIdx="0" presStyleCnt="3"/>
      <dgm:spPr/>
    </dgm:pt>
    <dgm:pt modelId="{DE6154F8-05A8-6C43-99AE-78B362EDC557}" type="pres">
      <dgm:prSet presAssocID="{2983D515-B1A5-9144-A492-56FD42C4112C}" presName="arrowWedge2" presStyleLbl="fgSibTrans2D1" presStyleIdx="1" presStyleCnt="3" custScaleX="110777" custScaleY="105154"/>
      <dgm:spPr/>
    </dgm:pt>
    <dgm:pt modelId="{5FD16841-AAE9-9942-BA3C-772B6DF9B9C2}" type="pres">
      <dgm:prSet presAssocID="{042EC571-59F8-CD4D-87CC-D6DB789B5FFD}" presName="arrowWedge3" presStyleLbl="fgSibTrans2D1" presStyleIdx="2" presStyleCnt="3"/>
      <dgm:spPr/>
    </dgm:pt>
  </dgm:ptLst>
  <dgm:cxnLst>
    <dgm:cxn modelId="{71BC7441-6324-5849-9AF5-AA81AF50DC74}" type="presOf" srcId="{93AE41EF-EED7-5C45-8445-B7F694442C2F}" destId="{CE036CC4-C7EE-7744-8118-A4B8624549AD}" srcOrd="0" destOrd="0" presId="urn:microsoft.com/office/officeart/2005/8/layout/cycle8"/>
    <dgm:cxn modelId="{70409ADE-9C4E-4C48-A29E-EAC7456103A4}" srcId="{95F189C1-5E62-6A45-978C-2E9B5666984F}" destId="{1B8219D5-F934-8545-A93B-D101C8E6C151}" srcOrd="2" destOrd="0" parTransId="{13E98EAD-BC15-3D42-A66D-E9E82AC5DFBA}" sibTransId="{042EC571-59F8-CD4D-87CC-D6DB789B5FFD}"/>
    <dgm:cxn modelId="{D370B632-5793-9B4A-A0D8-C472D5B1FF88}" type="presOf" srcId="{1B8219D5-F934-8545-A93B-D101C8E6C151}" destId="{367FC30F-12F0-FF47-ADEA-54E47F4E7212}" srcOrd="1" destOrd="0" presId="urn:microsoft.com/office/officeart/2005/8/layout/cycle8"/>
    <dgm:cxn modelId="{CD913DA5-9984-F64C-97AA-230104641F3A}" type="presOf" srcId="{95F189C1-5E62-6A45-978C-2E9B5666984F}" destId="{353A56A5-99B2-1F49-B884-D420828BC43B}" srcOrd="0" destOrd="0" presId="urn:microsoft.com/office/officeart/2005/8/layout/cycle8"/>
    <dgm:cxn modelId="{B2093A7E-DDBD-0B4E-8F3D-A9168011B1AE}" srcId="{95F189C1-5E62-6A45-978C-2E9B5666984F}" destId="{93AE41EF-EED7-5C45-8445-B7F694442C2F}" srcOrd="1" destOrd="0" parTransId="{F80A6A4D-5DFB-404B-85D2-6CB832141F23}" sibTransId="{2983D515-B1A5-9144-A492-56FD42C4112C}"/>
    <dgm:cxn modelId="{56539B5A-4089-8241-B570-6C7A91DD2ECA}" type="presOf" srcId="{1B8219D5-F934-8545-A93B-D101C8E6C151}" destId="{4439703C-B45F-7B42-BB5B-225EBBDF1D9C}" srcOrd="0" destOrd="0" presId="urn:microsoft.com/office/officeart/2005/8/layout/cycle8"/>
    <dgm:cxn modelId="{F80C8146-4640-AD41-968B-2EB46CAA8A6E}" type="presOf" srcId="{CD59BCB1-332D-EA47-B5A5-298BB98A550D}" destId="{413E93B3-9C19-7C41-A553-2E8C0C142006}" srcOrd="0" destOrd="0" presId="urn:microsoft.com/office/officeart/2005/8/layout/cycle8"/>
    <dgm:cxn modelId="{E5C4ED7A-C569-A24F-BCC6-AB764E7F3EDD}" type="presOf" srcId="{93AE41EF-EED7-5C45-8445-B7F694442C2F}" destId="{E741CB1B-CD88-6E45-AA44-D71F76CDE625}" srcOrd="1" destOrd="0" presId="urn:microsoft.com/office/officeart/2005/8/layout/cycle8"/>
    <dgm:cxn modelId="{3509AE08-E960-244C-85C9-DC592D3840A8}" srcId="{95F189C1-5E62-6A45-978C-2E9B5666984F}" destId="{CD59BCB1-332D-EA47-B5A5-298BB98A550D}" srcOrd="0" destOrd="0" parTransId="{95E66DA4-3F49-1749-BB34-93D9AE3B3730}" sibTransId="{9744E4BA-8451-0548-AD0C-3430C9255AA4}"/>
    <dgm:cxn modelId="{FB5725A8-F995-2040-A2C8-79C216CE216B}" type="presOf" srcId="{CD59BCB1-332D-EA47-B5A5-298BB98A550D}" destId="{26C6E9E6-A3BF-844A-BF15-2A54E210DAC0}" srcOrd="1" destOrd="0" presId="urn:microsoft.com/office/officeart/2005/8/layout/cycle8"/>
    <dgm:cxn modelId="{B9940615-9EF7-3240-8466-C5AD949037F3}" type="presParOf" srcId="{353A56A5-99B2-1F49-B884-D420828BC43B}" destId="{413E93B3-9C19-7C41-A553-2E8C0C142006}" srcOrd="0" destOrd="0" presId="urn:microsoft.com/office/officeart/2005/8/layout/cycle8"/>
    <dgm:cxn modelId="{7DB12C69-CEF6-B34B-AD0E-5F90F0C20386}" type="presParOf" srcId="{353A56A5-99B2-1F49-B884-D420828BC43B}" destId="{9D9052AD-EFB2-004B-B9BC-AAF69BDD0053}" srcOrd="1" destOrd="0" presId="urn:microsoft.com/office/officeart/2005/8/layout/cycle8"/>
    <dgm:cxn modelId="{E2008CA4-F307-0146-8896-A63DC9598A98}" type="presParOf" srcId="{353A56A5-99B2-1F49-B884-D420828BC43B}" destId="{CC44E6D8-4E68-E247-8772-E3EE2FA32B80}" srcOrd="2" destOrd="0" presId="urn:microsoft.com/office/officeart/2005/8/layout/cycle8"/>
    <dgm:cxn modelId="{C7B54D80-9E46-EF49-84F5-5838C60347A0}" type="presParOf" srcId="{353A56A5-99B2-1F49-B884-D420828BC43B}" destId="{26C6E9E6-A3BF-844A-BF15-2A54E210DAC0}" srcOrd="3" destOrd="0" presId="urn:microsoft.com/office/officeart/2005/8/layout/cycle8"/>
    <dgm:cxn modelId="{B6726653-5587-214A-BD91-B486B7ABCE4E}" type="presParOf" srcId="{353A56A5-99B2-1F49-B884-D420828BC43B}" destId="{CE036CC4-C7EE-7744-8118-A4B8624549AD}" srcOrd="4" destOrd="0" presId="urn:microsoft.com/office/officeart/2005/8/layout/cycle8"/>
    <dgm:cxn modelId="{FD0BA128-A709-144F-97E6-4A6FFE3A30BC}" type="presParOf" srcId="{353A56A5-99B2-1F49-B884-D420828BC43B}" destId="{619F3B96-9274-A144-84AA-4012CECEE6E0}" srcOrd="5" destOrd="0" presId="urn:microsoft.com/office/officeart/2005/8/layout/cycle8"/>
    <dgm:cxn modelId="{5D5BB3F3-C83F-144A-A31C-6615C3011090}" type="presParOf" srcId="{353A56A5-99B2-1F49-B884-D420828BC43B}" destId="{2D5CE42C-FCBD-B741-BDC5-FECF60552078}" srcOrd="6" destOrd="0" presId="urn:microsoft.com/office/officeart/2005/8/layout/cycle8"/>
    <dgm:cxn modelId="{BC027330-B9BC-1545-A389-1C42283C0F61}" type="presParOf" srcId="{353A56A5-99B2-1F49-B884-D420828BC43B}" destId="{E741CB1B-CD88-6E45-AA44-D71F76CDE625}" srcOrd="7" destOrd="0" presId="urn:microsoft.com/office/officeart/2005/8/layout/cycle8"/>
    <dgm:cxn modelId="{918A00D5-6763-7041-86B0-055323A088A0}" type="presParOf" srcId="{353A56A5-99B2-1F49-B884-D420828BC43B}" destId="{4439703C-B45F-7B42-BB5B-225EBBDF1D9C}" srcOrd="8" destOrd="0" presId="urn:microsoft.com/office/officeart/2005/8/layout/cycle8"/>
    <dgm:cxn modelId="{19D5254C-54A5-8849-B045-4EF95F2B42C9}" type="presParOf" srcId="{353A56A5-99B2-1F49-B884-D420828BC43B}" destId="{D865CC04-422B-B44E-AB8B-8AAFB52FA759}" srcOrd="9" destOrd="0" presId="urn:microsoft.com/office/officeart/2005/8/layout/cycle8"/>
    <dgm:cxn modelId="{1A99F8E3-244D-864D-84CF-0E483F3B3B25}" type="presParOf" srcId="{353A56A5-99B2-1F49-B884-D420828BC43B}" destId="{88F98463-F058-CB46-A1CD-DE5DF6E8A2A3}" srcOrd="10" destOrd="0" presId="urn:microsoft.com/office/officeart/2005/8/layout/cycle8"/>
    <dgm:cxn modelId="{D9559667-47FE-9742-B1D5-5DB9427F7AF5}" type="presParOf" srcId="{353A56A5-99B2-1F49-B884-D420828BC43B}" destId="{367FC30F-12F0-FF47-ADEA-54E47F4E7212}" srcOrd="11" destOrd="0" presId="urn:microsoft.com/office/officeart/2005/8/layout/cycle8"/>
    <dgm:cxn modelId="{26BD87F8-BA7C-A44F-8DD4-79B539F8C530}" type="presParOf" srcId="{353A56A5-99B2-1F49-B884-D420828BC43B}" destId="{D576A6EE-440B-F149-9F84-9E9AF22CF564}" srcOrd="12" destOrd="0" presId="urn:microsoft.com/office/officeart/2005/8/layout/cycle8"/>
    <dgm:cxn modelId="{DD821DE9-2285-744E-A82F-6C3CA32FDD45}" type="presParOf" srcId="{353A56A5-99B2-1F49-B884-D420828BC43B}" destId="{DE6154F8-05A8-6C43-99AE-78B362EDC557}" srcOrd="13" destOrd="0" presId="urn:microsoft.com/office/officeart/2005/8/layout/cycle8"/>
    <dgm:cxn modelId="{B4A74614-7708-D544-BC35-3F8F0EF9572C}" type="presParOf" srcId="{353A56A5-99B2-1F49-B884-D420828BC43B}" destId="{5FD16841-AAE9-9942-BA3C-772B6DF9B9C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FF0447-657A-954E-B5DA-E9BF4051BB34}">
      <dsp:nvSpPr>
        <dsp:cNvPr id="0" name=""/>
        <dsp:cNvSpPr/>
      </dsp:nvSpPr>
      <dsp:spPr>
        <a:xfrm>
          <a:off x="1099972" y="254007"/>
          <a:ext cx="2460459" cy="14762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Never post anything that may be </a:t>
          </a:r>
          <a:r>
            <a:rPr lang="en-US" sz="1600" b="1" kern="1200" cap="none" spc="0" smtClean="0">
              <a:ln w="12700"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embarrassing</a:t>
          </a:r>
          <a:r>
            <a:rPr lang="en-US" sz="1600" kern="1200" smtClean="0">
              <a:solidFill>
                <a:schemeClr val="tx1"/>
              </a:solidFill>
            </a:rPr>
            <a:t> to you later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099972" y="254007"/>
        <a:ext cx="2460459" cy="1476275"/>
      </dsp:txXfrm>
    </dsp:sp>
    <dsp:sp modelId="{C51CAF66-C26F-5F4F-8BD2-01994D190183}">
      <dsp:nvSpPr>
        <dsp:cNvPr id="0" name=""/>
        <dsp:cNvSpPr/>
      </dsp:nvSpPr>
      <dsp:spPr>
        <a:xfrm>
          <a:off x="5123020" y="245371"/>
          <a:ext cx="2460459" cy="14762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103154"/>
              </a:solidFill>
            </a:rPr>
            <a:t>Be careful of the </a:t>
          </a:r>
          <a:r>
            <a:rPr lang="en-US" sz="1600" b="1" kern="1200" cap="none" spc="0" dirty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pictures</a:t>
          </a:r>
          <a:r>
            <a:rPr lang="en-US" sz="1600" kern="1200" dirty="0" smtClean="0">
              <a:solidFill>
                <a:srgbClr val="103154"/>
              </a:solidFill>
            </a:rPr>
            <a:t> that you post to your profile.</a:t>
          </a:r>
        </a:p>
      </dsp:txBody>
      <dsp:txXfrm>
        <a:off x="5123020" y="245371"/>
        <a:ext cx="2460459" cy="1476275"/>
      </dsp:txXfrm>
    </dsp:sp>
    <dsp:sp modelId="{370B52AA-D8EB-CB44-9B54-F111492D3C56}">
      <dsp:nvSpPr>
        <dsp:cNvPr id="0" name=""/>
        <dsp:cNvSpPr/>
      </dsp:nvSpPr>
      <dsp:spPr>
        <a:xfrm>
          <a:off x="2714698" y="2260443"/>
          <a:ext cx="2460459" cy="14762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103154"/>
              </a:solidFill>
            </a:rPr>
            <a:t>Do not post </a:t>
          </a:r>
          <a:r>
            <a:rPr lang="en-US" sz="1600" b="1" kern="1200" cap="none" spc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hurtful</a:t>
          </a:r>
          <a:r>
            <a:rPr lang="en-US" sz="1600" kern="1200" smtClean="0">
              <a:solidFill>
                <a:srgbClr val="103154"/>
              </a:solidFill>
            </a:rPr>
            <a:t> comments, insults or bully others</a:t>
          </a:r>
          <a:endParaRPr lang="en-US" sz="1600" kern="1200" dirty="0">
            <a:solidFill>
              <a:srgbClr val="103154"/>
            </a:solidFill>
          </a:endParaRPr>
        </a:p>
      </dsp:txBody>
      <dsp:txXfrm>
        <a:off x="2714698" y="2260443"/>
        <a:ext cx="2460459" cy="1476275"/>
      </dsp:txXfrm>
    </dsp:sp>
    <dsp:sp modelId="{5796C86E-56DF-FC41-A247-4229366650ED}">
      <dsp:nvSpPr>
        <dsp:cNvPr id="0" name=""/>
        <dsp:cNvSpPr/>
      </dsp:nvSpPr>
      <dsp:spPr>
        <a:xfrm>
          <a:off x="150998" y="2250015"/>
          <a:ext cx="2460459" cy="1476275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103154"/>
              </a:solidFill>
            </a:rPr>
            <a:t>Do not share </a:t>
          </a:r>
          <a:r>
            <a:rPr lang="en-US" sz="1600" b="1" kern="1200" cap="none" spc="0" dirty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private information </a:t>
          </a:r>
          <a:r>
            <a:rPr lang="en-US" sz="1600" kern="1200" dirty="0" smtClean="0">
              <a:solidFill>
                <a:srgbClr val="103154"/>
              </a:solidFill>
            </a:rPr>
            <a:t>such as passwords or  bank information - even in a private message as they can be hacked into.</a:t>
          </a:r>
        </a:p>
      </dsp:txBody>
      <dsp:txXfrm>
        <a:off x="150998" y="2250015"/>
        <a:ext cx="2460459" cy="1476275"/>
      </dsp:txXfrm>
    </dsp:sp>
    <dsp:sp modelId="{4A51E914-8F50-924B-99F4-CF2EA9F1ED95}">
      <dsp:nvSpPr>
        <dsp:cNvPr id="0" name=""/>
        <dsp:cNvSpPr/>
      </dsp:nvSpPr>
      <dsp:spPr>
        <a:xfrm>
          <a:off x="5282655" y="2230012"/>
          <a:ext cx="2460459" cy="147627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rgbClr val="103154"/>
              </a:solidFill>
            </a:rPr>
            <a:t>Change the </a:t>
          </a:r>
          <a:r>
            <a:rPr lang="en-US" sz="1600" b="1" kern="1200" cap="none" spc="0" smtClean="0">
              <a:ln w="12700">
                <a:prstDash val="solid"/>
              </a:ln>
              <a:solidFill>
                <a:srgbClr val="10315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privacy settings </a:t>
          </a:r>
          <a:r>
            <a:rPr lang="en-US" sz="1600" kern="1200" smtClean="0">
              <a:solidFill>
                <a:srgbClr val="103154"/>
              </a:solidFill>
            </a:rPr>
            <a:t>of your social networking so that only your friends may see your information</a:t>
          </a:r>
          <a:endParaRPr lang="en-US" sz="1600" kern="1200" dirty="0" smtClean="0">
            <a:solidFill>
              <a:srgbClr val="103154"/>
            </a:solidFill>
          </a:endParaRPr>
        </a:p>
      </dsp:txBody>
      <dsp:txXfrm>
        <a:off x="5282655" y="2230012"/>
        <a:ext cx="2460459" cy="14762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3E93B3-9C19-7C41-A553-2E8C0C142006}">
      <dsp:nvSpPr>
        <dsp:cNvPr id="0" name=""/>
        <dsp:cNvSpPr/>
      </dsp:nvSpPr>
      <dsp:spPr>
        <a:xfrm>
          <a:off x="1713436" y="241214"/>
          <a:ext cx="3755135" cy="3755135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103154"/>
              </a:solidFill>
            </a:rPr>
            <a:t>it may be almost </a:t>
          </a:r>
          <a:r>
            <a:rPr lang="en-US" sz="1700" kern="1200" dirty="0" smtClean="0">
              <a:solidFill>
                <a:schemeClr val="accent6">
                  <a:lumMod val="75000"/>
                </a:schemeClr>
              </a:solidFill>
            </a:rPr>
            <a:t>impossible</a:t>
          </a:r>
          <a:r>
            <a:rPr lang="en-US" sz="1700" kern="1200" dirty="0" smtClean="0">
              <a:solidFill>
                <a:srgbClr val="103154"/>
              </a:solidFill>
            </a:rPr>
            <a:t> to remove because of file sharing.</a:t>
          </a:r>
          <a:endParaRPr lang="en-US" sz="1700" kern="1200" dirty="0">
            <a:solidFill>
              <a:srgbClr val="103154"/>
            </a:solidFill>
          </a:endParaRPr>
        </a:p>
      </dsp:txBody>
      <dsp:txXfrm>
        <a:off x="3692482" y="1036945"/>
        <a:ext cx="1341119" cy="1117599"/>
      </dsp:txXfrm>
    </dsp:sp>
    <dsp:sp modelId="{CE036CC4-C7EE-7744-8118-A4B8624549AD}">
      <dsp:nvSpPr>
        <dsp:cNvPr id="0" name=""/>
        <dsp:cNvSpPr/>
      </dsp:nvSpPr>
      <dsp:spPr>
        <a:xfrm>
          <a:off x="1520609" y="171197"/>
          <a:ext cx="3986113" cy="395258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103154"/>
              </a:solidFill>
            </a:rPr>
            <a:t>Even though you </a:t>
          </a:r>
          <a:r>
            <a:rPr lang="en-US" sz="1800" kern="1200" dirty="0" smtClean="0">
              <a:solidFill>
                <a:schemeClr val="accent1">
                  <a:lumMod val="75000"/>
                </a:schemeClr>
              </a:solidFill>
            </a:rPr>
            <a:t>deactivate</a:t>
          </a:r>
          <a:r>
            <a:rPr lang="en-US" sz="1800" kern="1200" dirty="0" smtClean="0">
              <a:solidFill>
                <a:srgbClr val="103154"/>
              </a:solidFill>
            </a:rPr>
            <a:t> your accounts, it still could be retrieved by others.</a:t>
          </a:r>
          <a:endParaRPr lang="en-US" sz="1800" kern="1200" dirty="0">
            <a:solidFill>
              <a:srgbClr val="103154"/>
            </a:solidFill>
          </a:endParaRPr>
        </a:p>
      </dsp:txBody>
      <dsp:txXfrm>
        <a:off x="2469684" y="2735669"/>
        <a:ext cx="2135417" cy="1035199"/>
      </dsp:txXfrm>
    </dsp:sp>
    <dsp:sp modelId="{4439703C-B45F-7B42-BB5B-225EBBDF1D9C}">
      <dsp:nvSpPr>
        <dsp:cNvPr id="0" name=""/>
        <dsp:cNvSpPr/>
      </dsp:nvSpPr>
      <dsp:spPr>
        <a:xfrm>
          <a:off x="1558761" y="241214"/>
          <a:ext cx="3755135" cy="3755135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103154"/>
              </a:solidFill>
            </a:rPr>
            <a:t>Once you </a:t>
          </a:r>
          <a:r>
            <a:rPr lang="en-US" sz="1800" kern="1200" dirty="0" smtClean="0">
              <a:solidFill>
                <a:srgbClr val="C05F00"/>
              </a:solidFill>
            </a:rPr>
            <a:t>post</a:t>
          </a:r>
          <a:r>
            <a:rPr lang="en-US" sz="1800" kern="1200" dirty="0" smtClean="0">
              <a:solidFill>
                <a:srgbClr val="103154"/>
              </a:solidFill>
            </a:rPr>
            <a:t> information online</a:t>
          </a:r>
          <a:endParaRPr lang="en-US" sz="1800" kern="1200" dirty="0">
            <a:solidFill>
              <a:srgbClr val="103154"/>
            </a:solidFill>
          </a:endParaRPr>
        </a:p>
      </dsp:txBody>
      <dsp:txXfrm>
        <a:off x="1993730" y="1036945"/>
        <a:ext cx="1341119" cy="1117599"/>
      </dsp:txXfrm>
    </dsp:sp>
    <dsp:sp modelId="{D576A6EE-440B-F149-9F84-9E9AF22CF564}">
      <dsp:nvSpPr>
        <dsp:cNvPr id="0" name=""/>
        <dsp:cNvSpPr/>
      </dsp:nvSpPr>
      <dsp:spPr>
        <a:xfrm>
          <a:off x="1481286" y="8753"/>
          <a:ext cx="4220056" cy="422005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6154F8-05A8-6C43-99AE-78B362EDC557}">
      <dsp:nvSpPr>
        <dsp:cNvPr id="0" name=""/>
        <dsp:cNvSpPr/>
      </dsp:nvSpPr>
      <dsp:spPr>
        <a:xfrm>
          <a:off x="1175065" y="-72525"/>
          <a:ext cx="4674852" cy="443755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D16841-AAE9-9942-BA3C-772B6DF9B9C2}">
      <dsp:nvSpPr>
        <dsp:cNvPr id="0" name=""/>
        <dsp:cNvSpPr/>
      </dsp:nvSpPr>
      <dsp:spPr>
        <a:xfrm>
          <a:off x="1325990" y="8753"/>
          <a:ext cx="4220056" cy="422005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C1DE0-64BE-4CD7-83D2-A920B57A4C0B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87DA7-7265-4D2C-A808-D7A77819DE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87DA7-7265-4D2C-A808-D7A77819DEC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uff4\~keepb$\Digital%20Citizenship\Talent%20Show%20-%20Cyberbullying%20Prevention%20Commercial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uff4\~keepb$\Digital%20Citizenship\Your_Photo_Fate-2%20copy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guardonline.gov/articles/0012-kids-and-socializing-online" TargetMode="External"/><Relationship Id="rId2" Type="http://schemas.openxmlformats.org/officeDocument/2006/relationships/hyperlink" Target="http://www.netsmartz.org/Par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gcit4parents.com/index.html" TargetMode="External"/><Relationship Id="rId4" Type="http://schemas.openxmlformats.org/officeDocument/2006/relationships/hyperlink" Target="http://blog.kidsemail.org/2013/03/cyber-safety-tips-fact-sheet/?utm_content=buffer3868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6709512" TargetMode="External"/><Relationship Id="rId2" Type="http://schemas.openxmlformats.org/officeDocument/2006/relationships/hyperlink" Target="http://www.educatorstechnology.com/2013/04/a-great-guide-on-teaching-studen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topia.org/blog/film-festival-digital-citizenship" TargetMode="External"/><Relationship Id="rId4" Type="http://schemas.openxmlformats.org/officeDocument/2006/relationships/hyperlink" Target="http://learn.susd12.org/course/view.php?id=2145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brightcove.com/services/player/bcpid42806360001?bckey=AQ~~,AAAABvaL8JE~,ufBHq_I6FnzBUSGLmd_ayLQM0b50i830&amp;bctid=1521808648001" TargetMode="External"/><Relationship Id="rId2" Type="http://schemas.openxmlformats.org/officeDocument/2006/relationships/hyperlink" Target="http://usatoday30.usatoday.com/news/education/story/2011-09-21/facebook-google-college-applicants/50497248/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tsmartz.org/RealLifeStories/YourPhotoFat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uff4\~keepb$\Digital%20Citizenship\Funny_ipad_Commercial_-_Toilet_Paper_Emma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uff4\~keepb$\Digital%20Citizenship\The_3_little_pigs_and_the_big_bad_wolf_story%20(1)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uff4\~keepb$\Digital%20Citizenship\Common_Sense_Media_Digital_Footprint_Intro%20copy.mp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atoday30.usatoday.com/news/education/story/2011-09-21/facebook-google-college-applicants/50497248/1" TargetMode="External"/><Relationship Id="rId7" Type="http://schemas.openxmlformats.org/officeDocument/2006/relationships/hyperlink" Target="https://pip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k.brightcove.com/services/player/bcpid42806360001?bckey=AQ~~,AAAABvaL8JE~,ufBHq_I6FnzBUSGLmd_ayLQM0b50i830&amp;bctid=1521808648001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buff4\~keepb$\Digital%20Citizenship\Cyberbullying%20-%20Chicken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Online safety, social manners, and digital footprint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4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9994" y="200055"/>
            <a:ext cx="535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Cyberbullying</a:t>
            </a:r>
            <a:endParaRPr lang="en-US" sz="2000" dirty="0"/>
          </a:p>
        </p:txBody>
      </p:sp>
      <p:pic>
        <p:nvPicPr>
          <p:cNvPr id="9" name="Talent Show - Cyberbullying Prevention Commercial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62707" y="671586"/>
            <a:ext cx="7807570" cy="585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005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on staying cyber </a:t>
            </a:r>
            <a:r>
              <a:rPr lang="en-US" dirty="0" smtClean="0"/>
              <a:t>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 </a:t>
            </a:r>
            <a:r>
              <a:rPr lang="en-US" dirty="0"/>
              <a:t>give out your </a:t>
            </a:r>
            <a:r>
              <a:rPr lang="en-US" dirty="0" smtClean="0"/>
              <a:t>full </a:t>
            </a:r>
            <a:r>
              <a:rPr lang="en-US" dirty="0"/>
              <a:t>name</a:t>
            </a:r>
          </a:p>
          <a:p>
            <a:r>
              <a:rPr lang="en-US" dirty="0"/>
              <a:t>Never tell anyone where you go to school or work</a:t>
            </a:r>
          </a:p>
          <a:p>
            <a:r>
              <a:rPr lang="en-US" dirty="0"/>
              <a:t>Never give out your address or telephone number</a:t>
            </a:r>
          </a:p>
          <a:p>
            <a:r>
              <a:rPr lang="en-US" dirty="0"/>
              <a:t>Never agree to meet anyone from a chat room or social media site on your own</a:t>
            </a:r>
          </a:p>
          <a:p>
            <a:r>
              <a:rPr lang="en-US" dirty="0"/>
              <a:t>Tell an adult if someone makes inappropriate suggestions to you or makes you feel uncomfortable </a:t>
            </a:r>
            <a:r>
              <a:rPr lang="en-US" dirty="0" smtClean="0"/>
              <a:t>online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yber-bullying-facts-Threating-emai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807"/>
          <a:stretch/>
        </p:blipFill>
        <p:spPr>
          <a:xfrm>
            <a:off x="7216427" y="1949824"/>
            <a:ext cx="1592453" cy="1527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257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</a:t>
            </a:r>
            <a:r>
              <a:rPr lang="en-US" dirty="0" smtClean="0"/>
              <a:t>tips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post what you want the world to see – what you post can be passed on and saved forever</a:t>
            </a:r>
          </a:p>
          <a:p>
            <a:r>
              <a:rPr lang="en-US" dirty="0" smtClean="0"/>
              <a:t>Don’t share your password</a:t>
            </a:r>
            <a:endParaRPr lang="en-US" dirty="0" smtClean="0"/>
          </a:p>
          <a:p>
            <a:r>
              <a:rPr lang="en-US" dirty="0" smtClean="0"/>
              <a:t>Set your privacy settings for friends only – not public</a:t>
            </a:r>
          </a:p>
          <a:p>
            <a:r>
              <a:rPr lang="en-US" dirty="0" smtClean="0"/>
              <a:t>If threatened - Close the app or program and report to an adult.  </a:t>
            </a:r>
            <a:endParaRPr lang="en-US" dirty="0"/>
          </a:p>
        </p:txBody>
      </p:sp>
      <p:pic>
        <p:nvPicPr>
          <p:cNvPr id="5" name="Picture 4" descr="670px-Handle-Cyber-Bullying-Ste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8750" y="4899583"/>
            <a:ext cx="1694656" cy="12722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32093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62708" y="351692"/>
            <a:ext cx="479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You Post </a:t>
            </a:r>
            <a:endParaRPr lang="en-US" dirty="0"/>
          </a:p>
        </p:txBody>
      </p:sp>
      <p:pic>
        <p:nvPicPr>
          <p:cNvPr id="14" name="Your_Photo_Fate-2 cop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62707" y="713788"/>
            <a:ext cx="7821638" cy="586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04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before you post!</a:t>
            </a:r>
            <a:endParaRPr lang="en-US" dirty="0"/>
          </a:p>
        </p:txBody>
      </p:sp>
      <p:pic>
        <p:nvPicPr>
          <p:cNvPr id="6" name="Picture 5" descr="images (3).jpe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992"/>
          <a:stretch/>
        </p:blipFill>
        <p:spPr>
          <a:xfrm>
            <a:off x="925049" y="2650056"/>
            <a:ext cx="2171134" cy="2226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048000" y="640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694357653"/>
              </p:ext>
            </p:extLst>
          </p:nvPr>
        </p:nvGraphicFramePr>
        <p:xfrm>
          <a:off x="2336799" y="1930400"/>
          <a:ext cx="7027333" cy="447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3982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NetSmartz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OnGuardOnline.gov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KidsEmail.org</a:t>
            </a:r>
            <a:endParaRPr lang="en-US" dirty="0" smtClean="0"/>
          </a:p>
          <a:p>
            <a:r>
              <a:rPr lang="en-US" dirty="0"/>
              <a:t>"Digital Citizenship and Social Media for Parents and Students." Digital Citizenship and Social Media for Parents and Students. 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www.digcit4parents.com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3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"</a:t>
            </a:r>
            <a:r>
              <a:rPr lang="en-US" dirty="0"/>
              <a:t>A Great Guide on Teaching Students about Digital Footprint ~ Educational Technology and Mobile Learning." A Great Guide on Teaching Students about Digital Footprint ~ </a:t>
            </a:r>
            <a:r>
              <a:rPr lang="en-US" dirty="0">
                <a:hlinkClick r:id="rId2"/>
              </a:rPr>
              <a:t>Educational Technology and Mobile Learning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23 July 2014</a:t>
            </a:r>
            <a:r>
              <a:rPr lang="en-US" dirty="0" smtClean="0"/>
              <a:t>.</a:t>
            </a:r>
          </a:p>
          <a:p>
            <a:r>
              <a:rPr lang="en-US" dirty="0"/>
              <a:t>"Common Sense Media: Digital Footprint Intro." </a:t>
            </a:r>
            <a:r>
              <a:rPr lang="en-US" dirty="0">
                <a:hlinkClick r:id="rId3"/>
              </a:rPr>
              <a:t>Vimeo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23 July 2014.</a:t>
            </a:r>
            <a:endParaRPr lang="en-US" dirty="0" smtClean="0"/>
          </a:p>
          <a:p>
            <a:r>
              <a:rPr lang="en-US" dirty="0"/>
              <a:t>"Course: High School Digital Driver's License." </a:t>
            </a:r>
            <a:r>
              <a:rPr lang="en-US" dirty="0">
                <a:hlinkClick r:id="rId4"/>
              </a:rPr>
              <a:t>Course: High School Digital Driver's License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23 July 2014</a:t>
            </a:r>
            <a:r>
              <a:rPr lang="en-US" dirty="0" smtClean="0"/>
              <a:t>.</a:t>
            </a:r>
          </a:p>
          <a:p>
            <a:r>
              <a:rPr lang="en-US" dirty="0"/>
              <a:t>"Five-Minute Film Festival: Teaching Digital Citizenship." </a:t>
            </a:r>
            <a:r>
              <a:rPr lang="en-US" dirty="0">
                <a:hlinkClick r:id="rId5"/>
              </a:rPr>
              <a:t>Edutopia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22 July 2014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586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"More College Officials Learn about Applicants from Facebook." </a:t>
            </a:r>
            <a:r>
              <a:rPr lang="en-US" dirty="0">
                <a:hlinkClick r:id="rId2"/>
              </a:rPr>
              <a:t>USATODAY.COM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23 July 2014</a:t>
            </a:r>
            <a:r>
              <a:rPr lang="en-US" dirty="0" smtClean="0"/>
              <a:t>.</a:t>
            </a:r>
          </a:p>
          <a:p>
            <a:r>
              <a:rPr lang="en-US" dirty="0"/>
              <a:t>"Share Your Facebook Password during a Job Interview?" </a:t>
            </a:r>
            <a:r>
              <a:rPr lang="en-US" dirty="0">
                <a:hlinkClick r:id="rId3"/>
              </a:rPr>
              <a:t>Medium Topper Video Player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23 July 2014</a:t>
            </a:r>
            <a:r>
              <a:rPr lang="en-US" dirty="0" smtClean="0"/>
              <a:t>.</a:t>
            </a:r>
          </a:p>
          <a:p>
            <a:r>
              <a:rPr lang="en-US" dirty="0"/>
              <a:t>"Your Photo Fate." Your Photo Fate. Net </a:t>
            </a:r>
            <a:r>
              <a:rPr lang="en-US" dirty="0" err="1"/>
              <a:t>Smartz</a:t>
            </a:r>
            <a:r>
              <a:rPr lang="en-US" dirty="0"/>
              <a:t>, </a:t>
            </a:r>
            <a:r>
              <a:rPr lang="en-US" dirty="0" err="1"/>
              <a:t>n.d.</a:t>
            </a:r>
            <a:r>
              <a:rPr lang="en-US" dirty="0"/>
              <a:t> Web. 23 July 2014</a:t>
            </a:r>
            <a:r>
              <a:rPr lang="en-US" dirty="0">
                <a:hlinkClick r:id="rId4"/>
              </a:rPr>
              <a:t>.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err="1">
                <a:hlinkClick r:id="rId4"/>
              </a:rPr>
              <a:t>www.netsmartz.org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RealLifeStories</a:t>
            </a:r>
            <a:r>
              <a:rPr lang="en-US" dirty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YourPhotoFate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53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42161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</a:t>
            </a:r>
            <a:r>
              <a:rPr lang="en-US" dirty="0" err="1" smtClean="0"/>
              <a:t>pad</a:t>
            </a:r>
            <a:r>
              <a:rPr lang="en-US" dirty="0" smtClean="0"/>
              <a:t> For Everything?</a:t>
            </a:r>
            <a:endParaRPr lang="en-US" dirty="0"/>
          </a:p>
        </p:txBody>
      </p:sp>
      <p:pic>
        <p:nvPicPr>
          <p:cNvPr id="6" name="Funny_ipad_Commercial_-_Toilet_Paper_Emm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20505" y="634877"/>
            <a:ext cx="7842446" cy="5881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6326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Little Pigs and the Big Bad Wolf Today</a:t>
            </a:r>
            <a:endParaRPr lang="en-US" dirty="0"/>
          </a:p>
        </p:txBody>
      </p:sp>
      <p:pic>
        <p:nvPicPr>
          <p:cNvPr id="6" name="The_3_little_pigs_and_the_big_bad_wolf_story 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9463" y="924052"/>
            <a:ext cx="7583488" cy="5687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Footprint</a:t>
            </a:r>
            <a:endParaRPr lang="en-US" dirty="0"/>
          </a:p>
        </p:txBody>
      </p:sp>
      <p:pic>
        <p:nvPicPr>
          <p:cNvPr id="14" name="Content Placeholder 13" descr="images (2).jpe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77" r="-1250"/>
          <a:stretch/>
        </p:blipFill>
        <p:spPr>
          <a:xfrm>
            <a:off x="779464" y="1949449"/>
            <a:ext cx="2699582" cy="4320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3926417" y="1797049"/>
            <a:ext cx="4895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on the internet about you!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>
                <a:solidFill>
                  <a:schemeClr val="accent1"/>
                </a:solidFill>
              </a:rPr>
              <a:t>Photos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>
                <a:solidFill>
                  <a:srgbClr val="008000"/>
                </a:solidFill>
              </a:rPr>
              <a:t>Videos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posts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>
                <a:solidFill>
                  <a:srgbClr val="FF0000"/>
                </a:solidFill>
              </a:rPr>
              <a:t>Posting on others wall</a:t>
            </a:r>
          </a:p>
          <a:p>
            <a:pPr marL="285750" indent="-285750">
              <a:buFont typeface="Wingdings" charset="2"/>
              <a:buChar char="²"/>
            </a:pPr>
            <a:endParaRPr lang="en-US" dirty="0"/>
          </a:p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audience</a:t>
            </a:r>
          </a:p>
          <a:p>
            <a:endParaRPr lang="en-US" dirty="0" smtClean="0"/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>
                <a:solidFill>
                  <a:schemeClr val="accent1"/>
                </a:solidFill>
              </a:rPr>
              <a:t>Can be viewed by people you don’t know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>
                <a:solidFill>
                  <a:srgbClr val="0000FF"/>
                </a:solidFill>
              </a:rPr>
              <a:t>May be permanent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77222" y="2360831"/>
            <a:ext cx="4182533" cy="646331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Content you publish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>
                <a:solidFill>
                  <a:srgbClr val="FF6600"/>
                </a:solidFill>
              </a:rPr>
              <a:t>Content others publish about </a:t>
            </a:r>
            <a:r>
              <a:rPr lang="en-US" dirty="0" smtClean="0">
                <a:solidFill>
                  <a:srgbClr val="FF6600"/>
                </a:solidFill>
              </a:rPr>
              <a:t>you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9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332" y="0"/>
            <a:ext cx="7279739" cy="7733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Digital Footprint</a:t>
            </a:r>
            <a:endParaRPr lang="en-US" sz="2400" dirty="0"/>
          </a:p>
        </p:txBody>
      </p:sp>
      <p:pic>
        <p:nvPicPr>
          <p:cNvPr id="9" name="Common_Sense_Media_Digital_Footprint_Intro cop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06436" y="773312"/>
            <a:ext cx="7847487" cy="588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5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to manage your footprint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8637207"/>
              </p:ext>
            </p:extLst>
          </p:nvPr>
        </p:nvGraphicFramePr>
        <p:xfrm>
          <a:off x="779463" y="1949450"/>
          <a:ext cx="7873470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tumbling.jpe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262" y="2305049"/>
            <a:ext cx="930688" cy="1270002"/>
          </a:xfrm>
          <a:prstGeom prst="rect">
            <a:avLst/>
          </a:prstGeom>
        </p:spPr>
      </p:pic>
      <p:pic>
        <p:nvPicPr>
          <p:cNvPr id="6" name="Picture 5" descr="images (4).jpe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8137" y="2305050"/>
            <a:ext cx="1270001" cy="12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20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your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Why is it important?</a:t>
            </a:r>
          </a:p>
          <a:p>
            <a:pPr marL="0" indent="0">
              <a:buNone/>
            </a:pPr>
            <a:r>
              <a:rPr lang="en-US" dirty="0" smtClean="0"/>
              <a:t>Colleges and employers may check out your online reputation.</a:t>
            </a:r>
          </a:p>
          <a:p>
            <a:r>
              <a:rPr lang="en-US" dirty="0" smtClean="0">
                <a:hlinkClick r:id="rId3"/>
              </a:rPr>
              <a:t>Colleges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4-07-23 at 12.09.08 P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4838" y="3057615"/>
            <a:ext cx="1566362" cy="1523837"/>
          </a:xfrm>
          <a:prstGeom prst="rect">
            <a:avLst/>
          </a:prstGeom>
        </p:spPr>
      </p:pic>
      <p:pic>
        <p:nvPicPr>
          <p:cNvPr id="5" name="Picture 4" descr="Screen Shot 2014-07-23 at 4.25.08 P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828" y="3057615"/>
            <a:ext cx="1701829" cy="14556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39286" y="3057615"/>
            <a:ext cx="143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Employers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9463" y="4696823"/>
            <a:ext cx="7408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Challenge!!  - What </a:t>
            </a:r>
            <a:r>
              <a:rPr lang="en-US" sz="2000" b="1" dirty="0" smtClean="0">
                <a:solidFill>
                  <a:srgbClr val="FF0000"/>
                </a:solidFill>
              </a:rPr>
              <a:t>does your footprint look like?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463" y="5250821"/>
            <a:ext cx="6437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Google yourself! Type in your full name and hit enter.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 </a:t>
            </a:r>
            <a:r>
              <a:rPr lang="en-US" sz="2000" dirty="0" err="1" smtClean="0">
                <a:hlinkClick r:id="rId7"/>
              </a:rPr>
              <a:t>Pipl</a:t>
            </a:r>
            <a:r>
              <a:rPr lang="en-US" sz="2000" dirty="0" smtClean="0"/>
              <a:t> to search yourself</a:t>
            </a:r>
          </a:p>
          <a:p>
            <a:pPr marL="342900" lvl="1" indent="0">
              <a:buNone/>
            </a:pPr>
            <a:r>
              <a:rPr lang="en-US" sz="2000" dirty="0" smtClean="0"/>
              <a:t>	https://pipl.com/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798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pic>
        <p:nvPicPr>
          <p:cNvPr id="4" name="Content Placeholder 3" descr="Screen Shot 2014-08-04 at 8.39.56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0" r="-880"/>
          <a:stretch/>
        </p:blipFill>
        <p:spPr>
          <a:xfrm>
            <a:off x="-8002196" y="1016181"/>
            <a:ext cx="4024049" cy="4006850"/>
          </a:xfrm>
        </p:spPr>
      </p:pic>
      <p:pic>
        <p:nvPicPr>
          <p:cNvPr id="5" name="Picture 4" descr="Screen Shot 2014-08-04 at 8.39.56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00" y="1984374"/>
            <a:ext cx="4200525" cy="4200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38750" y="1714500"/>
            <a:ext cx="36036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5F00"/>
                </a:solidFill>
              </a:rPr>
              <a:t>Temporary Apps </a:t>
            </a:r>
          </a:p>
          <a:p>
            <a:endParaRPr lang="en-US" sz="1100" dirty="0" smtClean="0"/>
          </a:p>
          <a:p>
            <a:r>
              <a:rPr lang="en-US" dirty="0" smtClean="0"/>
              <a:t>Allow you to post for a short period of </a:t>
            </a:r>
            <a:r>
              <a:rPr lang="en-US" dirty="0" smtClean="0"/>
              <a:t>time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they disappear  - Myth!</a:t>
            </a:r>
            <a:endParaRPr lang="en-US" dirty="0" smtClean="0"/>
          </a:p>
          <a:p>
            <a:endParaRPr lang="en-US" sz="1100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Person receiving can take a screen shot before it disappears.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Anything on internet can be recovered.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4625" y="4497837"/>
            <a:ext cx="339725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5F00"/>
                </a:solidFill>
              </a:rPr>
              <a:t>Anonymous Apps</a:t>
            </a:r>
          </a:p>
          <a:p>
            <a:r>
              <a:rPr lang="en-US" dirty="0" smtClean="0"/>
              <a:t>Being incognito </a:t>
            </a:r>
            <a:r>
              <a:rPr lang="en-US" dirty="0"/>
              <a:t>online helps us express </a:t>
            </a:r>
            <a:r>
              <a:rPr lang="en-US" dirty="0" smtClean="0"/>
              <a:t>ourselves</a:t>
            </a:r>
          </a:p>
          <a:p>
            <a:endParaRPr lang="en-US" sz="9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 contain inappropriate material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 lead to </a:t>
            </a:r>
            <a:r>
              <a:rPr lang="en-US" dirty="0" err="1" smtClean="0"/>
              <a:t>cyberbullying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45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in the form of</a:t>
            </a:r>
          </a:p>
          <a:p>
            <a:pPr lvl="1"/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Nasty comments</a:t>
            </a:r>
          </a:p>
          <a:p>
            <a:pPr lvl="1"/>
            <a:r>
              <a:rPr lang="en-US" dirty="0" smtClean="0"/>
              <a:t>Humiliation</a:t>
            </a:r>
            <a:endParaRPr lang="en-US" dirty="0"/>
          </a:p>
          <a:p>
            <a:r>
              <a:rPr lang="en-US" dirty="0" smtClean="0"/>
              <a:t>Anything posted can go </a:t>
            </a:r>
            <a:r>
              <a:rPr lang="en-US" dirty="0" smtClean="0">
                <a:solidFill>
                  <a:srgbClr val="FF0000"/>
                </a:solidFill>
              </a:rPr>
              <a:t>viral</a:t>
            </a:r>
            <a:r>
              <a:rPr lang="en-US" dirty="0" smtClean="0"/>
              <a:t> on the internet with the </a:t>
            </a:r>
            <a:r>
              <a:rPr lang="en-US" dirty="0" smtClean="0">
                <a:solidFill>
                  <a:srgbClr val="FF0000"/>
                </a:solidFill>
              </a:rPr>
              <a:t>click</a:t>
            </a:r>
            <a:r>
              <a:rPr lang="en-US" dirty="0" smtClean="0"/>
              <a:t> of a button</a:t>
            </a:r>
          </a:p>
          <a:p>
            <a:endParaRPr lang="en-US" dirty="0"/>
          </a:p>
        </p:txBody>
      </p:sp>
      <p:pic>
        <p:nvPicPr>
          <p:cNvPr id="4" name="Picture 3" descr="send-butt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9125" y="4649717"/>
            <a:ext cx="2508250" cy="1310280"/>
          </a:xfrm>
          <a:prstGeom prst="rect">
            <a:avLst/>
          </a:prstGeom>
        </p:spPr>
      </p:pic>
      <p:pic>
        <p:nvPicPr>
          <p:cNvPr id="6" name="Picture 5" descr="download (1)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3324" y="1949824"/>
            <a:ext cx="1962149" cy="19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22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49195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Cyberbully</a:t>
            </a:r>
            <a:endParaRPr lang="en-US" dirty="0"/>
          </a:p>
        </p:txBody>
      </p:sp>
      <p:pic>
        <p:nvPicPr>
          <p:cNvPr id="6" name="Cyberbullying - Chicke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4571" y="687632"/>
            <a:ext cx="7828379" cy="587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2833</TotalTime>
  <Words>641</Words>
  <Application>Microsoft Office PowerPoint</Application>
  <PresentationFormat>On-screen Show (4:3)</PresentationFormat>
  <Paragraphs>90</Paragraphs>
  <Slides>18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Digital Citizenship</vt:lpstr>
      <vt:lpstr>3 Little Pigs and the Big Bad Wolf Today</vt:lpstr>
      <vt:lpstr>Digital Footprint</vt:lpstr>
      <vt:lpstr>Digital Footprint</vt:lpstr>
      <vt:lpstr>Tips to manage your footprint</vt:lpstr>
      <vt:lpstr>Protect your footprint</vt:lpstr>
      <vt:lpstr>Social Media</vt:lpstr>
      <vt:lpstr>Cyberbullying</vt:lpstr>
      <vt:lpstr>Cyberbully</vt:lpstr>
      <vt:lpstr>Slide 10</vt:lpstr>
      <vt:lpstr>Tips on staying cyber safe</vt:lpstr>
      <vt:lpstr>Cyber tips continued…</vt:lpstr>
      <vt:lpstr>Slide 13</vt:lpstr>
      <vt:lpstr>Think before you post!</vt:lpstr>
      <vt:lpstr>Parent Resources</vt:lpstr>
      <vt:lpstr>Resources</vt:lpstr>
      <vt:lpstr>Resources continued</vt:lpstr>
      <vt:lpstr>ipad For Everything?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</dc:title>
  <dc:creator>Barb Keep</dc:creator>
  <cp:lastModifiedBy>keepb</cp:lastModifiedBy>
  <cp:revision>57</cp:revision>
  <dcterms:created xsi:type="dcterms:W3CDTF">2014-07-22T19:24:42Z</dcterms:created>
  <dcterms:modified xsi:type="dcterms:W3CDTF">2014-08-05T19:19:23Z</dcterms:modified>
</cp:coreProperties>
</file>