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ACB47C3-7023-48D8-9CF1-BD9064CEE96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AAD4850-A8FE-4778-9C17-C508C075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47C3-7023-48D8-9CF1-BD9064CEE96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850-A8FE-4778-9C17-C508C075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47C3-7023-48D8-9CF1-BD9064CEE96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850-A8FE-4778-9C17-C508C075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ACB47C3-7023-48D8-9CF1-BD9064CEE96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850-A8FE-4778-9C17-C508C075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ACB47C3-7023-48D8-9CF1-BD9064CEE96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AAD4850-A8FE-4778-9C17-C508C075DF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CB47C3-7023-48D8-9CF1-BD9064CEE96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AD4850-A8FE-4778-9C17-C508C075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ACB47C3-7023-48D8-9CF1-BD9064CEE96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AAD4850-A8FE-4778-9C17-C508C075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B47C3-7023-48D8-9CF1-BD9064CEE96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4850-A8FE-4778-9C17-C508C075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ACB47C3-7023-48D8-9CF1-BD9064CEE96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AAD4850-A8FE-4778-9C17-C508C075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ACB47C3-7023-48D8-9CF1-BD9064CEE96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AAD4850-A8FE-4778-9C17-C508C075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ACB47C3-7023-48D8-9CF1-BD9064CEE96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AAD4850-A8FE-4778-9C17-C508C075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ACB47C3-7023-48D8-9CF1-BD9064CEE96B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AAD4850-A8FE-4778-9C17-C508C075DF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DOLPHIN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ALEXIA</a:t>
            </a:r>
            <a:endParaRPr lang="en-US" dirty="0"/>
          </a:p>
        </p:txBody>
      </p:sp>
      <p:pic>
        <p:nvPicPr>
          <p:cNvPr id="4" name="Picture 3" descr="Dolphin_show_in_Lisbon_Zoo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08288"/>
            <a:ext cx="6096000" cy="53497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Dolphins are graceful marine animals.</a:t>
            </a:r>
            <a:endParaRPr lang="en-US" dirty="0"/>
          </a:p>
        </p:txBody>
      </p:sp>
      <p:pic>
        <p:nvPicPr>
          <p:cNvPr id="4" name="Content Placeholder 3" descr="Roxanne-Rocket-R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7644" y="1447800"/>
            <a:ext cx="2880756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Dolphins travel in groups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828800"/>
            <a:ext cx="6705600" cy="5029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blubber helps them dive, leap.</a:t>
            </a:r>
            <a:endParaRPr lang="en-US" dirty="0"/>
          </a:p>
        </p:txBody>
      </p:sp>
      <p:pic>
        <p:nvPicPr>
          <p:cNvPr id="4" name="Content Placeholder 3" descr="DuskyDolph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728216"/>
            <a:ext cx="7709949" cy="4748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baby stays with their mom.</a:t>
            </a:r>
            <a:endParaRPr lang="en-US" dirty="0"/>
          </a:p>
        </p:txBody>
      </p:sp>
      <p:pic>
        <p:nvPicPr>
          <p:cNvPr id="4" name="Content Placeholder 3" descr="imagesMDWF12R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08455"/>
            <a:ext cx="8077200" cy="484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the mom is hurt them to Sea World.</a:t>
            </a:r>
            <a:endParaRPr lang="en-US" dirty="0"/>
          </a:p>
        </p:txBody>
      </p:sp>
      <p:pic>
        <p:nvPicPr>
          <p:cNvPr id="4" name="Content Placeholder 3" descr="o-SEAWORLD-RESCUES-BABY-DOLPHIN-5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9780" y="1882775"/>
            <a:ext cx="3122420" cy="46891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109</TotalTime>
  <Words>37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Verve</vt:lpstr>
      <vt:lpstr>DOLPHIN</vt:lpstr>
      <vt:lpstr>Dolphins are graceful marine animals.</vt:lpstr>
      <vt:lpstr>Dolphins travel in groups</vt:lpstr>
      <vt:lpstr>There blubber helps them dive, leap.</vt:lpstr>
      <vt:lpstr>The baby stays with their mom.</vt:lpstr>
      <vt:lpstr>When the mom is hurt them to Sea World.</vt:lpstr>
    </vt:vector>
  </TitlesOfParts>
  <Company>Elm Creek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DOLPHIN</dc:title>
  <dc:creator>3rd</dc:creator>
  <cp:lastModifiedBy>3rd</cp:lastModifiedBy>
  <cp:revision>13</cp:revision>
  <dcterms:created xsi:type="dcterms:W3CDTF">2015-10-16T18:00:51Z</dcterms:created>
  <dcterms:modified xsi:type="dcterms:W3CDTF">2015-10-30T18:07:31Z</dcterms:modified>
</cp:coreProperties>
</file>