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6" autoAdjust="0"/>
    <p:restoredTop sz="94660"/>
  </p:normalViewPr>
  <p:slideViewPr>
    <p:cSldViewPr>
      <p:cViewPr>
        <p:scale>
          <a:sx n="60" d="100"/>
          <a:sy n="60" d="100"/>
        </p:scale>
        <p:origin x="22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8867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700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8053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9100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9751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081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8784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3410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084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207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391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597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022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673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17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390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265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699CB88-5E1A-4FAC-892A-60949ACB1F6F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7399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50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657" y="1796163"/>
            <a:ext cx="7772400" cy="1820206"/>
          </a:xfrm>
        </p:spPr>
        <p:txBody>
          <a:bodyPr/>
          <a:lstStyle/>
          <a:p>
            <a:r>
              <a:rPr lang="en-US" dirty="0" smtClean="0"/>
              <a:t>Boxing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374" y="3833104"/>
            <a:ext cx="4954250" cy="1913466"/>
          </a:xfrm>
        </p:spPr>
        <p:txBody>
          <a:bodyPr/>
          <a:lstStyle/>
          <a:p>
            <a:r>
              <a:rPr lang="en-US" dirty="0" smtClean="0"/>
              <a:t>By Dominick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450" y="4411829"/>
            <a:ext cx="684550" cy="15786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993" y="4380728"/>
            <a:ext cx="867012" cy="15825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207" y="4287785"/>
            <a:ext cx="1335218" cy="1675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430496"/>
            <a:ext cx="1046526" cy="1532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073" y="4300786"/>
            <a:ext cx="877134" cy="1689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432" y="4353526"/>
            <a:ext cx="981151" cy="17712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2" y="4266575"/>
            <a:ext cx="1336897" cy="18581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269" y="4300787"/>
            <a:ext cx="1639181" cy="16897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started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cavemen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0"/>
            <a:ext cx="2705100" cy="1685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Date started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1684 for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-7620"/>
            <a:ext cx="2619375" cy="1743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gear, fist wrap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0"/>
            <a:ext cx="3962400" cy="259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to 12 rounds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34290"/>
            <a:ext cx="3028950" cy="1514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one person is knocked or tko “technical knock out”  and referee decides who wins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196" y="0"/>
            <a:ext cx="2568804" cy="19241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37" y="716098"/>
            <a:ext cx="6554867" cy="3767670"/>
          </a:xfrm>
        </p:spPr>
        <p:txBody>
          <a:bodyPr/>
          <a:lstStyle/>
          <a:p>
            <a:r>
              <a:rPr lang="en-US" dirty="0" smtClean="0"/>
              <a:t>Good </a:t>
            </a:r>
            <a:r>
              <a:rPr lang="en-US" dirty="0" err="1" smtClean="0"/>
              <a:t>riddens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04066"/>
            <a:ext cx="2819400" cy="281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270" y="4699052"/>
            <a:ext cx="2409825" cy="1895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2877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71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 -0.003 0.012 -0.034 0.037 -0.032 C 0.075 -0.029 0.09 -0.007 0.125 -0.029 C 0.147 -0.042 0.173 -0.075 0.192 -0.074 C 0.235 -0.073 0.244 -0.039 0.244 -0.008 C 0.245 0.036 0.189 0.073 0.121 0.077 C 0.052 0.08 -0.005 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0.02292 0.00093 0.04202 0.00903 0.05209 0.02107 L 0.075 0.04908 C 0.08004 0.0551 0.08802 0.05811 0.09792 0.05811 C 0.11198 0.05811 0.12396 0.05 0.125 0.03797 C 0.12396 0.02801 0.11198 0.01898 0.09792 0.01898 C 0.08802 0.01898 0.08004 0.02292 0.075 0.02801 L 0.05209 0.05602 C 0.04202 0.06806 0.02292 0.07593 -3.33333E-6 0.07709 C -0.02291 0.07593 -0.04201 0.06806 -0.05208 0.05602 L -0.075 0.02801 C -0.08003 0.02292 -0.08802 0.01898 -0.09791 0.01898 C -0.11198 0.01898 -0.12395 0.02801 -0.125 0.03797 C -0.12395 0.05 -0.11198 0.05811 -0.09791 0.05811 C -0.08802 0.05811 -0.08003 0.0551 -0.075 0.04908 L -0.05208 0.02107 C -0.04201 0.00903 -0.02291 0.00093 -3.33333E-6 -3.33333E-6 Z " pathEditMode="relative" rAng="0" ptsTypes="AAAAAAAAAAAA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</TotalTime>
  <Words>47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Boxing </vt:lpstr>
      <vt:lpstr>Who started it</vt:lpstr>
      <vt:lpstr>Date started</vt:lpstr>
      <vt:lpstr>Equipment needed</vt:lpstr>
      <vt:lpstr>Number of rounds</vt:lpstr>
      <vt:lpstr>rules</vt:lpstr>
      <vt:lpstr>PowerPoint Presentation</vt:lpstr>
    </vt:vector>
  </TitlesOfParts>
  <Company>Elm Creek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Boxing</dc:title>
  <dc:creator>3RD</dc:creator>
  <cp:lastModifiedBy>3RD GRADE</cp:lastModifiedBy>
  <cp:revision>10</cp:revision>
  <dcterms:created xsi:type="dcterms:W3CDTF">2016-04-07T14:29:30Z</dcterms:created>
  <dcterms:modified xsi:type="dcterms:W3CDTF">2016-04-21T15:01:00Z</dcterms:modified>
</cp:coreProperties>
</file>