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7" autoAdjust="0"/>
  </p:normalViewPr>
  <p:slideViewPr>
    <p:cSldViewPr snapToGrid="0" snapToObjects="1">
      <p:cViewPr>
        <p:scale>
          <a:sx n="130" d="100"/>
          <a:sy n="130" d="100"/>
        </p:scale>
        <p:origin x="-4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BB2303-C4C4-714A-933B-72BF25758FD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797A046-E333-8945-9B3F-62B33472C8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703805"/>
            <a:ext cx="8001000" cy="2424766"/>
          </a:xfrm>
        </p:spPr>
        <p:txBody>
          <a:bodyPr/>
          <a:lstStyle/>
          <a:p>
            <a:r>
              <a:rPr lang="en-US" dirty="0" smtClean="0"/>
              <a:t>Sweden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Drew Ryan </a:t>
            </a:r>
            <a:r>
              <a:rPr lang="en-US" dirty="0" err="1"/>
              <a:t>H</a:t>
            </a:r>
            <a:r>
              <a:rPr lang="en-US" dirty="0" err="1" smtClean="0"/>
              <a:t>arbur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8300" y="32289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17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Population: 9,723,809</a:t>
            </a:r>
            <a:endParaRPr lang="en-US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80" y="1140550"/>
            <a:ext cx="7708920" cy="360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3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leader</a:t>
            </a:r>
            <a:endParaRPr lang="en-US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44" y="1933179"/>
            <a:ext cx="6878946" cy="26515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06333" y="1226493"/>
            <a:ext cx="170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</a:rPr>
              <a:t>Stefan </a:t>
            </a:r>
            <a:r>
              <a:rPr lang="en-US" sz="2400" dirty="0" smtClean="0">
                <a:solidFill>
                  <a:srgbClr val="000000"/>
                </a:solidFill>
              </a:rPr>
              <a:t>liven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8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951154" y="1164067"/>
            <a:ext cx="17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Swedish krona</a:t>
            </a:r>
            <a:endParaRPr lang="en-US" dirty="0"/>
          </a:p>
        </p:txBody>
      </p:sp>
      <p:pic>
        <p:nvPicPr>
          <p:cNvPr id="4" name="Picture 3" descr="17218062490_588738ca80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78" y="999452"/>
            <a:ext cx="8572224" cy="395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1273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currency the same as </a:t>
            </a:r>
            <a:r>
              <a:rPr lang="en-US" dirty="0" err="1" smtClean="0"/>
              <a:t>america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299" y="1258133"/>
            <a:ext cx="3580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Swedens</a:t>
            </a:r>
            <a:r>
              <a:rPr lang="en-US" sz="2400" dirty="0" smtClean="0"/>
              <a:t> currency: </a:t>
            </a:r>
            <a:r>
              <a:rPr lang="en-US" sz="2400" dirty="0" err="1" smtClean="0"/>
              <a:t>kronas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0611" y="2057694"/>
            <a:ext cx="401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Americas currency: dollar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46441" y="3057145"/>
            <a:ext cx="1259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same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328754" y="3891981"/>
            <a:ext cx="67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888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           hi in Swedish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1363958"/>
            <a:ext cx="4371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Swedish, Yiddish, finish, Romani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0611" y="2010661"/>
            <a:ext cx="27178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/>
              <a:t>halla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23419955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</a:t>
            </a:r>
            <a:endParaRPr lang="en-US" dirty="0"/>
          </a:p>
        </p:txBody>
      </p:sp>
      <p:pic>
        <p:nvPicPr>
          <p:cNvPr id="3" name="Picture 2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78" y="914400"/>
            <a:ext cx="8360564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76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96471"/>
            <a:ext cx="7520940" cy="548640"/>
          </a:xfrm>
        </p:spPr>
        <p:txBody>
          <a:bodyPr/>
          <a:lstStyle/>
          <a:p>
            <a:r>
              <a:rPr lang="en-US" dirty="0" smtClean="0"/>
              <a:t>Sweden on the world map</a:t>
            </a:r>
            <a:endParaRPr lang="en-US" dirty="0"/>
          </a:p>
        </p:txBody>
      </p:sp>
      <p:pic>
        <p:nvPicPr>
          <p:cNvPr id="4" name="Content Placeholder 3" descr="World_Map_Special_Cold_Wa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4" b="4264"/>
          <a:stretch>
            <a:fillRect/>
          </a:stretch>
        </p:blipFill>
        <p:spPr/>
      </p:pic>
      <p:sp>
        <p:nvSpPr>
          <p:cNvPr id="5" name="Left Arrow 4"/>
          <p:cNvSpPr/>
          <p:nvPr/>
        </p:nvSpPr>
        <p:spPr>
          <a:xfrm>
            <a:off x="4756198" y="1291336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8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Sweden up close</a:t>
            </a:r>
            <a:endParaRPr lang="en-US" dirty="0"/>
          </a:p>
        </p:txBody>
      </p:sp>
      <p:pic>
        <p:nvPicPr>
          <p:cNvPr id="4" name="Content Placeholder 3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99" b="221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184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Sweden’s national food is meatballs.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1328682"/>
            <a:ext cx="7655193" cy="33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8239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Sweden landmarks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470" y="914400"/>
            <a:ext cx="7017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Vasa Stockholm palace scansion and the gala Stan</a:t>
            </a:r>
            <a:endParaRPr lang="en-US" sz="2400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0" y="1881320"/>
            <a:ext cx="7666790" cy="265736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952470" y="1283732"/>
            <a:ext cx="484632" cy="5975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582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4740" y="1387474"/>
            <a:ext cx="3390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Benny Anderson, </a:t>
            </a:r>
            <a:r>
              <a:rPr lang="en-US" sz="2000" dirty="0"/>
              <a:t>B</a:t>
            </a:r>
            <a:r>
              <a:rPr lang="en-US" sz="2000" dirty="0" smtClean="0"/>
              <a:t>ritt </a:t>
            </a:r>
            <a:r>
              <a:rPr lang="en-US" sz="2000" dirty="0"/>
              <a:t>E</a:t>
            </a:r>
            <a:r>
              <a:rPr lang="en-US" sz="2000" dirty="0" smtClean="0"/>
              <a:t>lkland  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260600"/>
            <a:ext cx="7678711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8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Britt </a:t>
            </a:r>
            <a:r>
              <a:rPr lang="en-US" dirty="0"/>
              <a:t>E</a:t>
            </a:r>
            <a:r>
              <a:rPr lang="en-US" dirty="0" smtClean="0"/>
              <a:t>lkland</a:t>
            </a:r>
            <a:endParaRPr lang="en-US" dirty="0"/>
          </a:p>
        </p:txBody>
      </p:sp>
      <p:pic>
        <p:nvPicPr>
          <p:cNvPr id="3" name="Picture 2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721" y="200026"/>
            <a:ext cx="2209800" cy="1939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1916" y="1446265"/>
            <a:ext cx="5170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Was an actress and singer in Sweden.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69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Benny Anderson</a:t>
            </a:r>
            <a:endParaRPr lang="en-US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354" y="365760"/>
            <a:ext cx="2908300" cy="279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187" y="1117034"/>
            <a:ext cx="5020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Played piano in a numerous amount of musical</a:t>
            </a:r>
          </a:p>
          <a:p>
            <a:r>
              <a:rPr lang="en-US" dirty="0"/>
              <a:t>g</a:t>
            </a:r>
            <a:r>
              <a:rPr lang="en-US" dirty="0" smtClean="0"/>
              <a:t>roups. He was a composer and a co-composer to </a:t>
            </a:r>
          </a:p>
          <a:p>
            <a:r>
              <a:rPr lang="en-US" dirty="0" smtClean="0"/>
              <a:t>an orcastra.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4207" y="1320390"/>
            <a:ext cx="31262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Capital city: Stockholm</a:t>
            </a:r>
          </a:p>
          <a:p>
            <a:endParaRPr lang="en-US" dirty="0" smtClean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165" y="1966721"/>
            <a:ext cx="6608491" cy="24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112</TotalTime>
  <Words>114</Words>
  <Application>Microsoft Macintosh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Sweden</vt:lpstr>
      <vt:lpstr>Sweden on the world map</vt:lpstr>
      <vt:lpstr>Sweden up close</vt:lpstr>
      <vt:lpstr>Sweden’s national food is meatballs.  </vt:lpstr>
      <vt:lpstr>Sweden landmarks </vt:lpstr>
      <vt:lpstr>People</vt:lpstr>
      <vt:lpstr>Britt Elkland</vt:lpstr>
      <vt:lpstr>Benny Anderson</vt:lpstr>
      <vt:lpstr>city</vt:lpstr>
      <vt:lpstr>Population: 9,723,809</vt:lpstr>
      <vt:lpstr>Current leader</vt:lpstr>
      <vt:lpstr>Currency </vt:lpstr>
      <vt:lpstr>Is the currency the same as america</vt:lpstr>
      <vt:lpstr>Languages            hi in Swedish</vt:lpstr>
      <vt:lpstr>flag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Sweden</dc:title>
  <dc:creator>ECHS student</dc:creator>
  <cp:lastModifiedBy>ECHS student</cp:lastModifiedBy>
  <cp:revision>13</cp:revision>
  <dcterms:created xsi:type="dcterms:W3CDTF">2018-03-08T18:29:42Z</dcterms:created>
  <dcterms:modified xsi:type="dcterms:W3CDTF">2018-04-06T19:13:46Z</dcterms:modified>
</cp:coreProperties>
</file>