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1C533B-C1C8-4255-9DFB-BEAF1AAF408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627D5E-AD3F-40C3-A41C-EB2ED07F5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Designed by: </a:t>
            </a:r>
            <a:r>
              <a:rPr lang="en-US" smtClean="0"/>
              <a:t>Emalee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Apes</a:t>
            </a:r>
            <a:endParaRPr lang="en-US" dirty="0"/>
          </a:p>
        </p:txBody>
      </p:sp>
      <p:pic>
        <p:nvPicPr>
          <p:cNvPr id="4" name="Picture 3" descr="slid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609601"/>
            <a:ext cx="2664373" cy="198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front 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57200"/>
            <a:ext cx="2748197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ace chim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2590800" cy="3336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1961 the first ape went to space, his name was ham.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h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399" y="1981200"/>
            <a:ext cx="3697141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Wexo</a:t>
            </a:r>
            <a:r>
              <a:rPr lang="en-US" dirty="0" smtClean="0">
                <a:solidFill>
                  <a:schemeClr val="tx2"/>
                </a:solidFill>
              </a:rPr>
              <a:t>, John. "Apes." </a:t>
            </a:r>
            <a:r>
              <a:rPr lang="en-US" i="1" dirty="0" err="1" smtClean="0">
                <a:solidFill>
                  <a:schemeClr val="tx2"/>
                </a:solidFill>
              </a:rPr>
              <a:t>Zoobooks</a:t>
            </a:r>
            <a:r>
              <a:rPr lang="en-US" dirty="0" smtClean="0">
                <a:solidFill>
                  <a:schemeClr val="tx2"/>
                </a:solidFill>
              </a:rPr>
              <a:t> Jan. 2012: 16. Print.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/>
                </a:solidFill>
              </a:rPr>
              <a:t>Resources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show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3206230" cy="2133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yawn like humans and even shed tears.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sad-monk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7600" y="3200400"/>
            <a:ext cx="3263900" cy="24479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7112" y="2671762"/>
            <a:ext cx="2009775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can walk on two legs but they don’t feel comfortable.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l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4500563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are monkeys that resemble humans.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 descr="slide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8854" y="3657600"/>
            <a:ext cx="3664262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209800"/>
            <a:ext cx="4363233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en-US" dirty="0" smtClean="0">
                <a:solidFill>
                  <a:schemeClr val="tx2"/>
                </a:solidFill>
              </a:rPr>
              <a:t>hey pick through each others hair to remove any dirt, burs, or insects.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est be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2422398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beat their chest as a threat or a sign of curiosity.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ape-beating-ch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905000"/>
            <a:ext cx="36576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447800"/>
            <a:ext cx="2438400" cy="4125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Apes can get human dieses.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sick little 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799" y="2057400"/>
            <a:ext cx="3041135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impEa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399" y="2133600"/>
            <a:ext cx="2750535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only eat plants in the wild , such as fruit and parts of plants.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eating a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667000"/>
            <a:ext cx="3546846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3458852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Apes can grow up to 5 ½ feet tall.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ap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276600"/>
            <a:ext cx="3200400" cy="32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125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Apes</vt:lpstr>
      <vt:lpstr>Apes yawn like humans and even shed tears.</vt:lpstr>
      <vt:lpstr>Apes can walk on two legs but they don’t feel comfortable.</vt:lpstr>
      <vt:lpstr>Apes are monkeys that resemble humans.</vt:lpstr>
      <vt:lpstr>They pick through each others hair to remove any dirt, burs, or insects.</vt:lpstr>
      <vt:lpstr>Apes beat their chest as a threat or a sign of curiosity.</vt:lpstr>
      <vt:lpstr>Apes can get human dieses.</vt:lpstr>
      <vt:lpstr>Apes only eat plants in the wild , such as fruit and parts of plants.</vt:lpstr>
      <vt:lpstr>Apes can grow up to 5 ½ feet tall.</vt:lpstr>
      <vt:lpstr>In 1961 the first ape went to space, his name was ham.</vt:lpstr>
      <vt:lpstr>Resources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</dc:title>
  <dc:creator>rempele</dc:creator>
  <cp:lastModifiedBy>keepb</cp:lastModifiedBy>
  <cp:revision>13</cp:revision>
  <dcterms:created xsi:type="dcterms:W3CDTF">2014-02-05T18:36:37Z</dcterms:created>
  <dcterms:modified xsi:type="dcterms:W3CDTF">2014-02-26T20:59:23Z</dcterms:modified>
</cp:coreProperties>
</file>