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Masters/slideMaster8.xml" ContentType="application/vnd.openxmlformats-officedocument.presentationml.slideMaster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Default Extension="png" ContentType="image/png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slideMasters/slideMaster7.xml" ContentType="application/vnd.openxmlformats-officedocument.presentationml.slideMaster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  <p:sldMasterId id="2147483708" r:id="rId4"/>
    <p:sldMasterId id="2147483720" r:id="rId5"/>
    <p:sldMasterId id="2147483744" r:id="rId6"/>
    <p:sldMasterId id="2147483756" r:id="rId7"/>
    <p:sldMasterId id="2147483780" r:id="rId8"/>
  </p:sld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5" r:id="rId17"/>
    <p:sldId id="264" r:id="rId18"/>
    <p:sldId id="266" r:id="rId19"/>
    <p:sldId id="26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867540-BFC0-4346-8AC4-79E21710E092}" type="doc">
      <dgm:prSet loTypeId="urn:microsoft.com/office/officeart/2005/8/layout/cycle6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05DE548-BD0D-45F1-81BE-4FF9A6583A07}">
      <dgm:prSet phldrT="[Text]" custT="1"/>
      <dgm:spPr/>
      <dgm:t>
        <a:bodyPr/>
        <a:lstStyle/>
        <a:p>
          <a:r>
            <a:rPr lang="en-US" sz="2000" dirty="0" smtClean="0"/>
            <a:t>Adjust Game play </a:t>
          </a:r>
          <a:endParaRPr lang="en-US" sz="2000" dirty="0"/>
        </a:p>
      </dgm:t>
    </dgm:pt>
    <dgm:pt modelId="{CC5A4C04-D2AC-45D9-86A6-B1127C67F667}" type="parTrans" cxnId="{E0E6FF34-9E8D-4F4B-9B7E-CF864F20344D}">
      <dgm:prSet/>
      <dgm:spPr/>
      <dgm:t>
        <a:bodyPr/>
        <a:lstStyle/>
        <a:p>
          <a:endParaRPr lang="en-US"/>
        </a:p>
      </dgm:t>
    </dgm:pt>
    <dgm:pt modelId="{1B9A5380-852E-4C22-A1DC-F7E8A7F4332E}" type="sibTrans" cxnId="{E0E6FF34-9E8D-4F4B-9B7E-CF864F20344D}">
      <dgm:prSet/>
      <dgm:spPr/>
      <dgm:t>
        <a:bodyPr/>
        <a:lstStyle/>
        <a:p>
          <a:endParaRPr lang="en-US"/>
        </a:p>
      </dgm:t>
    </dgm:pt>
    <dgm:pt modelId="{D7656617-A3B6-4EC1-A9BD-8C8FA84610D0}">
      <dgm:prSet phldrT="[Text]" custT="1"/>
      <dgm:spPr/>
      <dgm:t>
        <a:bodyPr/>
        <a:lstStyle/>
        <a:p>
          <a:r>
            <a:rPr lang="en-US" sz="1600" dirty="0" smtClean="0"/>
            <a:t>Guide, </a:t>
          </a:r>
          <a:r>
            <a:rPr lang="en-US" sz="1600" dirty="0" err="1" smtClean="0"/>
            <a:t>Particpate</a:t>
          </a:r>
          <a:r>
            <a:rPr lang="en-US" sz="1600" dirty="0" smtClean="0"/>
            <a:t>, Design </a:t>
          </a:r>
          <a:r>
            <a:rPr lang="en-US" sz="1600" dirty="0" err="1" smtClean="0"/>
            <a:t>Dicussions</a:t>
          </a:r>
          <a:endParaRPr lang="en-US" sz="1600" dirty="0"/>
        </a:p>
      </dgm:t>
    </dgm:pt>
    <dgm:pt modelId="{7E6C06EC-24E3-4A57-A841-D60B31B4700A}" type="parTrans" cxnId="{1DC5E30F-DAF5-49E9-9825-482B181B2F8D}">
      <dgm:prSet/>
      <dgm:spPr/>
      <dgm:t>
        <a:bodyPr/>
        <a:lstStyle/>
        <a:p>
          <a:endParaRPr lang="en-US"/>
        </a:p>
      </dgm:t>
    </dgm:pt>
    <dgm:pt modelId="{E47E7821-C752-4D17-A47E-787775718BF8}" type="sibTrans" cxnId="{1DC5E30F-DAF5-49E9-9825-482B181B2F8D}">
      <dgm:prSet/>
      <dgm:spPr/>
      <dgm:t>
        <a:bodyPr/>
        <a:lstStyle/>
        <a:p>
          <a:endParaRPr lang="en-US"/>
        </a:p>
      </dgm:t>
    </dgm:pt>
    <dgm:pt modelId="{E92250A2-C300-4358-A23D-2E1D6A0640BB}">
      <dgm:prSet phldrT="[Text]" custT="1"/>
      <dgm:spPr/>
      <dgm:t>
        <a:bodyPr/>
        <a:lstStyle/>
        <a:p>
          <a:r>
            <a:rPr lang="en-US" sz="2000" dirty="0" smtClean="0"/>
            <a:t>Integrate feedback</a:t>
          </a:r>
          <a:endParaRPr lang="en-US" sz="2000" dirty="0"/>
        </a:p>
      </dgm:t>
    </dgm:pt>
    <dgm:pt modelId="{CBC36A42-B37A-48B4-BCFB-B1213491CD1A}" type="parTrans" cxnId="{D643177D-F0C7-4653-8177-BC981A540E99}">
      <dgm:prSet/>
      <dgm:spPr/>
      <dgm:t>
        <a:bodyPr/>
        <a:lstStyle/>
        <a:p>
          <a:endParaRPr lang="en-US"/>
        </a:p>
      </dgm:t>
    </dgm:pt>
    <dgm:pt modelId="{95AB0354-F312-4773-B008-D2348216B5E6}" type="sibTrans" cxnId="{D643177D-F0C7-4653-8177-BC981A540E99}">
      <dgm:prSet/>
      <dgm:spPr/>
      <dgm:t>
        <a:bodyPr/>
        <a:lstStyle/>
        <a:p>
          <a:endParaRPr lang="en-US"/>
        </a:p>
      </dgm:t>
    </dgm:pt>
    <dgm:pt modelId="{E6D92EBB-C16B-47D8-A5C7-A568240999C5}">
      <dgm:prSet phldrT="[Text]"/>
      <dgm:spPr/>
      <dgm:t>
        <a:bodyPr/>
        <a:lstStyle/>
        <a:p>
          <a:r>
            <a:rPr lang="en-US" dirty="0" smtClean="0"/>
            <a:t>Recording game qualities</a:t>
          </a:r>
          <a:endParaRPr lang="en-US" dirty="0"/>
        </a:p>
      </dgm:t>
    </dgm:pt>
    <dgm:pt modelId="{DD09E093-A024-4BE5-8239-52A504324A03}" type="parTrans" cxnId="{C0027629-E5A6-4E32-B725-22E7348CDA6E}">
      <dgm:prSet/>
      <dgm:spPr/>
      <dgm:t>
        <a:bodyPr/>
        <a:lstStyle/>
        <a:p>
          <a:endParaRPr lang="en-US"/>
        </a:p>
      </dgm:t>
    </dgm:pt>
    <dgm:pt modelId="{6177288C-E584-4C02-8F67-55FC3BC50AD7}" type="sibTrans" cxnId="{C0027629-E5A6-4E32-B725-22E7348CDA6E}">
      <dgm:prSet/>
      <dgm:spPr/>
      <dgm:t>
        <a:bodyPr/>
        <a:lstStyle/>
        <a:p>
          <a:endParaRPr lang="en-US"/>
        </a:p>
      </dgm:t>
    </dgm:pt>
    <dgm:pt modelId="{44C76B12-A606-4AD7-BD8C-DFFF993B6F90}">
      <dgm:prSet phldrT="[Text]" custT="1"/>
      <dgm:spPr/>
      <dgm:t>
        <a:bodyPr/>
        <a:lstStyle/>
        <a:p>
          <a:r>
            <a:rPr lang="en-US" sz="1800" dirty="0" smtClean="0"/>
            <a:t>Create core game</a:t>
          </a:r>
          <a:endParaRPr lang="en-US" sz="1800" dirty="0"/>
        </a:p>
      </dgm:t>
    </dgm:pt>
    <dgm:pt modelId="{0450FACF-9466-433A-ACFD-3127023D325B}" type="parTrans" cxnId="{D309BA80-81CB-4D5A-959A-B531583A6773}">
      <dgm:prSet/>
      <dgm:spPr/>
      <dgm:t>
        <a:bodyPr/>
        <a:lstStyle/>
        <a:p>
          <a:endParaRPr lang="en-US"/>
        </a:p>
      </dgm:t>
    </dgm:pt>
    <dgm:pt modelId="{1D8DA841-4752-41F9-934D-7E8412238D8A}" type="sibTrans" cxnId="{D309BA80-81CB-4D5A-959A-B531583A6773}">
      <dgm:prSet/>
      <dgm:spPr/>
      <dgm:t>
        <a:bodyPr/>
        <a:lstStyle/>
        <a:p>
          <a:endParaRPr lang="en-US"/>
        </a:p>
      </dgm:t>
    </dgm:pt>
    <dgm:pt modelId="{50E6DC76-AE3C-4B90-841E-E6C8EC489A85}" type="pres">
      <dgm:prSet presAssocID="{3B867540-BFC0-4346-8AC4-79E21710E09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3CED80-074C-4790-9495-56567FF8C5E7}" type="pres">
      <dgm:prSet presAssocID="{505DE548-BD0D-45F1-81BE-4FF9A6583A0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4C7A6B-637D-456F-A63A-CAF40AA3670D}" type="pres">
      <dgm:prSet presAssocID="{505DE548-BD0D-45F1-81BE-4FF9A6583A07}" presName="spNode" presStyleCnt="0"/>
      <dgm:spPr/>
    </dgm:pt>
    <dgm:pt modelId="{534DC224-E728-4C01-903A-C48AFC566CE0}" type="pres">
      <dgm:prSet presAssocID="{1B9A5380-852E-4C22-A1DC-F7E8A7F4332E}" presName="sibTrans" presStyleLbl="sibTrans1D1" presStyleIdx="0" presStyleCnt="5"/>
      <dgm:spPr/>
      <dgm:t>
        <a:bodyPr/>
        <a:lstStyle/>
        <a:p>
          <a:endParaRPr lang="en-US"/>
        </a:p>
      </dgm:t>
    </dgm:pt>
    <dgm:pt modelId="{14BCB71F-8C2D-4DC7-8C78-F498DB7D128B}" type="pres">
      <dgm:prSet presAssocID="{D7656617-A3B6-4EC1-A9BD-8C8FA84610D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93C57D-86BE-4F35-8602-E3260690E9F9}" type="pres">
      <dgm:prSet presAssocID="{D7656617-A3B6-4EC1-A9BD-8C8FA84610D0}" presName="spNode" presStyleCnt="0"/>
      <dgm:spPr/>
    </dgm:pt>
    <dgm:pt modelId="{C7FA1B21-274F-4CBA-BC08-13DB2D1697CF}" type="pres">
      <dgm:prSet presAssocID="{E47E7821-C752-4D17-A47E-787775718BF8}" presName="sibTrans" presStyleLbl="sibTrans1D1" presStyleIdx="1" presStyleCnt="5"/>
      <dgm:spPr/>
      <dgm:t>
        <a:bodyPr/>
        <a:lstStyle/>
        <a:p>
          <a:endParaRPr lang="en-US"/>
        </a:p>
      </dgm:t>
    </dgm:pt>
    <dgm:pt modelId="{F9D73842-E2B3-427C-9D55-C09247853319}" type="pres">
      <dgm:prSet presAssocID="{E92250A2-C300-4358-A23D-2E1D6A0640B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4AA2D9-156D-463A-9A60-0301C8A46F9C}" type="pres">
      <dgm:prSet presAssocID="{E92250A2-C300-4358-A23D-2E1D6A0640BB}" presName="spNode" presStyleCnt="0"/>
      <dgm:spPr/>
    </dgm:pt>
    <dgm:pt modelId="{FB5190A1-7B3C-4C00-A450-1F0C683FF284}" type="pres">
      <dgm:prSet presAssocID="{95AB0354-F312-4773-B008-D2348216B5E6}" presName="sibTrans" presStyleLbl="sibTrans1D1" presStyleIdx="2" presStyleCnt="5"/>
      <dgm:spPr/>
      <dgm:t>
        <a:bodyPr/>
        <a:lstStyle/>
        <a:p>
          <a:endParaRPr lang="en-US"/>
        </a:p>
      </dgm:t>
    </dgm:pt>
    <dgm:pt modelId="{6AA9DF1A-604D-4384-9F3A-EDE06B962FA2}" type="pres">
      <dgm:prSet presAssocID="{E6D92EBB-C16B-47D8-A5C7-A568240999C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E73B24-2072-4030-9736-205B3CDF836D}" type="pres">
      <dgm:prSet presAssocID="{E6D92EBB-C16B-47D8-A5C7-A568240999C5}" presName="spNode" presStyleCnt="0"/>
      <dgm:spPr/>
    </dgm:pt>
    <dgm:pt modelId="{5670ED26-D226-474A-B690-9804C4DBC61B}" type="pres">
      <dgm:prSet presAssocID="{6177288C-E584-4C02-8F67-55FC3BC50AD7}" presName="sibTrans" presStyleLbl="sibTrans1D1" presStyleIdx="3" presStyleCnt="5"/>
      <dgm:spPr/>
      <dgm:t>
        <a:bodyPr/>
        <a:lstStyle/>
        <a:p>
          <a:endParaRPr lang="en-US"/>
        </a:p>
      </dgm:t>
    </dgm:pt>
    <dgm:pt modelId="{04BBB1B6-2006-4CCF-85B5-1F72B295F750}" type="pres">
      <dgm:prSet presAssocID="{44C76B12-A606-4AD7-BD8C-DFFF993B6F9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2344D-80E9-454A-9B74-36E52A2DDB73}" type="pres">
      <dgm:prSet presAssocID="{44C76B12-A606-4AD7-BD8C-DFFF993B6F90}" presName="spNode" presStyleCnt="0"/>
      <dgm:spPr/>
    </dgm:pt>
    <dgm:pt modelId="{85C9B2CB-FB10-4F86-8F90-214DB65063AD}" type="pres">
      <dgm:prSet presAssocID="{1D8DA841-4752-41F9-934D-7E8412238D8A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7DAB0E4C-9EDE-42D7-8BA3-0DE4206AC8D9}" type="presOf" srcId="{E6D92EBB-C16B-47D8-A5C7-A568240999C5}" destId="{6AA9DF1A-604D-4384-9F3A-EDE06B962FA2}" srcOrd="0" destOrd="0" presId="urn:microsoft.com/office/officeart/2005/8/layout/cycle6"/>
    <dgm:cxn modelId="{E071CF6B-EFAE-4B0A-AFB5-4C39652BFE9B}" type="presOf" srcId="{505DE548-BD0D-45F1-81BE-4FF9A6583A07}" destId="{143CED80-074C-4790-9495-56567FF8C5E7}" srcOrd="0" destOrd="0" presId="urn:microsoft.com/office/officeart/2005/8/layout/cycle6"/>
    <dgm:cxn modelId="{A73CA93A-D8EA-41E0-8FE0-1EDE27AF3495}" type="presOf" srcId="{44C76B12-A606-4AD7-BD8C-DFFF993B6F90}" destId="{04BBB1B6-2006-4CCF-85B5-1F72B295F750}" srcOrd="0" destOrd="0" presId="urn:microsoft.com/office/officeart/2005/8/layout/cycle6"/>
    <dgm:cxn modelId="{9F8B64EB-F41D-4902-8B7C-C57C0EB8F5A4}" type="presOf" srcId="{95AB0354-F312-4773-B008-D2348216B5E6}" destId="{FB5190A1-7B3C-4C00-A450-1F0C683FF284}" srcOrd="0" destOrd="0" presId="urn:microsoft.com/office/officeart/2005/8/layout/cycle6"/>
    <dgm:cxn modelId="{2D3B0B59-FDEC-45E9-B2B1-ECDF6E010D34}" type="presOf" srcId="{3B867540-BFC0-4346-8AC4-79E21710E092}" destId="{50E6DC76-AE3C-4B90-841E-E6C8EC489A85}" srcOrd="0" destOrd="0" presId="urn:microsoft.com/office/officeart/2005/8/layout/cycle6"/>
    <dgm:cxn modelId="{33E26479-DB4B-4502-8407-61AACDE27FBE}" type="presOf" srcId="{1B9A5380-852E-4C22-A1DC-F7E8A7F4332E}" destId="{534DC224-E728-4C01-903A-C48AFC566CE0}" srcOrd="0" destOrd="0" presId="urn:microsoft.com/office/officeart/2005/8/layout/cycle6"/>
    <dgm:cxn modelId="{99EF6C3D-75A8-41EC-9D76-91DB20849786}" type="presOf" srcId="{E92250A2-C300-4358-A23D-2E1D6A0640BB}" destId="{F9D73842-E2B3-427C-9D55-C09247853319}" srcOrd="0" destOrd="0" presId="urn:microsoft.com/office/officeart/2005/8/layout/cycle6"/>
    <dgm:cxn modelId="{AE6912A9-75CA-4418-AFBE-D9C9A81B1B4B}" type="presOf" srcId="{6177288C-E584-4C02-8F67-55FC3BC50AD7}" destId="{5670ED26-D226-474A-B690-9804C4DBC61B}" srcOrd="0" destOrd="0" presId="urn:microsoft.com/office/officeart/2005/8/layout/cycle6"/>
    <dgm:cxn modelId="{1DC5E30F-DAF5-49E9-9825-482B181B2F8D}" srcId="{3B867540-BFC0-4346-8AC4-79E21710E092}" destId="{D7656617-A3B6-4EC1-A9BD-8C8FA84610D0}" srcOrd="1" destOrd="0" parTransId="{7E6C06EC-24E3-4A57-A841-D60B31B4700A}" sibTransId="{E47E7821-C752-4D17-A47E-787775718BF8}"/>
    <dgm:cxn modelId="{C0027629-E5A6-4E32-B725-22E7348CDA6E}" srcId="{3B867540-BFC0-4346-8AC4-79E21710E092}" destId="{E6D92EBB-C16B-47D8-A5C7-A568240999C5}" srcOrd="3" destOrd="0" parTransId="{DD09E093-A024-4BE5-8239-52A504324A03}" sibTransId="{6177288C-E584-4C02-8F67-55FC3BC50AD7}"/>
    <dgm:cxn modelId="{D643177D-F0C7-4653-8177-BC981A540E99}" srcId="{3B867540-BFC0-4346-8AC4-79E21710E092}" destId="{E92250A2-C300-4358-A23D-2E1D6A0640BB}" srcOrd="2" destOrd="0" parTransId="{CBC36A42-B37A-48B4-BCFB-B1213491CD1A}" sibTransId="{95AB0354-F312-4773-B008-D2348216B5E6}"/>
    <dgm:cxn modelId="{144C4B31-F1D1-4221-9D46-BF6E6516B97E}" type="presOf" srcId="{D7656617-A3B6-4EC1-A9BD-8C8FA84610D0}" destId="{14BCB71F-8C2D-4DC7-8C78-F498DB7D128B}" srcOrd="0" destOrd="0" presId="urn:microsoft.com/office/officeart/2005/8/layout/cycle6"/>
    <dgm:cxn modelId="{E2385933-BAAD-48BC-9B0A-79D4816476B4}" type="presOf" srcId="{1D8DA841-4752-41F9-934D-7E8412238D8A}" destId="{85C9B2CB-FB10-4F86-8F90-214DB65063AD}" srcOrd="0" destOrd="0" presId="urn:microsoft.com/office/officeart/2005/8/layout/cycle6"/>
    <dgm:cxn modelId="{D309BA80-81CB-4D5A-959A-B531583A6773}" srcId="{3B867540-BFC0-4346-8AC4-79E21710E092}" destId="{44C76B12-A606-4AD7-BD8C-DFFF993B6F90}" srcOrd="4" destOrd="0" parTransId="{0450FACF-9466-433A-ACFD-3127023D325B}" sibTransId="{1D8DA841-4752-41F9-934D-7E8412238D8A}"/>
    <dgm:cxn modelId="{E0E6FF34-9E8D-4F4B-9B7E-CF864F20344D}" srcId="{3B867540-BFC0-4346-8AC4-79E21710E092}" destId="{505DE548-BD0D-45F1-81BE-4FF9A6583A07}" srcOrd="0" destOrd="0" parTransId="{CC5A4C04-D2AC-45D9-86A6-B1127C67F667}" sibTransId="{1B9A5380-852E-4C22-A1DC-F7E8A7F4332E}"/>
    <dgm:cxn modelId="{1F76F373-6457-47EB-A04D-E738F47ECCED}" type="presOf" srcId="{E47E7821-C752-4D17-A47E-787775718BF8}" destId="{C7FA1B21-274F-4CBA-BC08-13DB2D1697CF}" srcOrd="0" destOrd="0" presId="urn:microsoft.com/office/officeart/2005/8/layout/cycle6"/>
    <dgm:cxn modelId="{CC666B1F-6FB5-44E4-97BB-7DA09E8E5DB6}" type="presParOf" srcId="{50E6DC76-AE3C-4B90-841E-E6C8EC489A85}" destId="{143CED80-074C-4790-9495-56567FF8C5E7}" srcOrd="0" destOrd="0" presId="urn:microsoft.com/office/officeart/2005/8/layout/cycle6"/>
    <dgm:cxn modelId="{D265F0B2-6561-4CDC-AFF7-AD23479AB473}" type="presParOf" srcId="{50E6DC76-AE3C-4B90-841E-E6C8EC489A85}" destId="{F54C7A6B-637D-456F-A63A-CAF40AA3670D}" srcOrd="1" destOrd="0" presId="urn:microsoft.com/office/officeart/2005/8/layout/cycle6"/>
    <dgm:cxn modelId="{FAAEAC51-0BA4-40CD-92C1-736E2D3F8CB2}" type="presParOf" srcId="{50E6DC76-AE3C-4B90-841E-E6C8EC489A85}" destId="{534DC224-E728-4C01-903A-C48AFC566CE0}" srcOrd="2" destOrd="0" presId="urn:microsoft.com/office/officeart/2005/8/layout/cycle6"/>
    <dgm:cxn modelId="{A21036D7-CEA7-4E21-AC51-9CA0D3984815}" type="presParOf" srcId="{50E6DC76-AE3C-4B90-841E-E6C8EC489A85}" destId="{14BCB71F-8C2D-4DC7-8C78-F498DB7D128B}" srcOrd="3" destOrd="0" presId="urn:microsoft.com/office/officeart/2005/8/layout/cycle6"/>
    <dgm:cxn modelId="{DB15CB46-4973-4B27-B7FD-BFB2695AD62F}" type="presParOf" srcId="{50E6DC76-AE3C-4B90-841E-E6C8EC489A85}" destId="{8E93C57D-86BE-4F35-8602-E3260690E9F9}" srcOrd="4" destOrd="0" presId="urn:microsoft.com/office/officeart/2005/8/layout/cycle6"/>
    <dgm:cxn modelId="{D1882ACC-18B1-4FB7-90BD-193A068662CE}" type="presParOf" srcId="{50E6DC76-AE3C-4B90-841E-E6C8EC489A85}" destId="{C7FA1B21-274F-4CBA-BC08-13DB2D1697CF}" srcOrd="5" destOrd="0" presId="urn:microsoft.com/office/officeart/2005/8/layout/cycle6"/>
    <dgm:cxn modelId="{7944A1CB-0868-49CF-9CB8-2949E3365DDA}" type="presParOf" srcId="{50E6DC76-AE3C-4B90-841E-E6C8EC489A85}" destId="{F9D73842-E2B3-427C-9D55-C09247853319}" srcOrd="6" destOrd="0" presId="urn:microsoft.com/office/officeart/2005/8/layout/cycle6"/>
    <dgm:cxn modelId="{4AA297F6-8832-46F7-8DA8-6B197CD1DE0E}" type="presParOf" srcId="{50E6DC76-AE3C-4B90-841E-E6C8EC489A85}" destId="{164AA2D9-156D-463A-9A60-0301C8A46F9C}" srcOrd="7" destOrd="0" presId="urn:microsoft.com/office/officeart/2005/8/layout/cycle6"/>
    <dgm:cxn modelId="{07E4C39C-AAF2-4F8B-959C-CE63B9788782}" type="presParOf" srcId="{50E6DC76-AE3C-4B90-841E-E6C8EC489A85}" destId="{FB5190A1-7B3C-4C00-A450-1F0C683FF284}" srcOrd="8" destOrd="0" presId="urn:microsoft.com/office/officeart/2005/8/layout/cycle6"/>
    <dgm:cxn modelId="{693D6275-B3F1-4D52-BE0F-A8933978ECB3}" type="presParOf" srcId="{50E6DC76-AE3C-4B90-841E-E6C8EC489A85}" destId="{6AA9DF1A-604D-4384-9F3A-EDE06B962FA2}" srcOrd="9" destOrd="0" presId="urn:microsoft.com/office/officeart/2005/8/layout/cycle6"/>
    <dgm:cxn modelId="{F99EF726-0148-4F2B-991D-E298C248F175}" type="presParOf" srcId="{50E6DC76-AE3C-4B90-841E-E6C8EC489A85}" destId="{DEE73B24-2072-4030-9736-205B3CDF836D}" srcOrd="10" destOrd="0" presId="urn:microsoft.com/office/officeart/2005/8/layout/cycle6"/>
    <dgm:cxn modelId="{4C6CC84E-8319-46C6-B01D-8C6540EBCC53}" type="presParOf" srcId="{50E6DC76-AE3C-4B90-841E-E6C8EC489A85}" destId="{5670ED26-D226-474A-B690-9804C4DBC61B}" srcOrd="11" destOrd="0" presId="urn:microsoft.com/office/officeart/2005/8/layout/cycle6"/>
    <dgm:cxn modelId="{447255B6-8ABA-4215-9E9A-34D1AB20FB21}" type="presParOf" srcId="{50E6DC76-AE3C-4B90-841E-E6C8EC489A85}" destId="{04BBB1B6-2006-4CCF-85B5-1F72B295F750}" srcOrd="12" destOrd="0" presId="urn:microsoft.com/office/officeart/2005/8/layout/cycle6"/>
    <dgm:cxn modelId="{79C259FA-A093-4F65-AECD-6E62F799DDB9}" type="presParOf" srcId="{50E6DC76-AE3C-4B90-841E-E6C8EC489A85}" destId="{8282344D-80E9-454A-9B74-36E52A2DDB73}" srcOrd="13" destOrd="0" presId="urn:microsoft.com/office/officeart/2005/8/layout/cycle6"/>
    <dgm:cxn modelId="{91340BAF-483D-49A8-9711-5464D94F0739}" type="presParOf" srcId="{50E6DC76-AE3C-4B90-841E-E6C8EC489A85}" destId="{85C9B2CB-FB10-4F86-8F90-214DB65063AD}" srcOrd="14" destOrd="0" presId="urn:microsoft.com/office/officeart/2005/8/layout/cycle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865990-9972-4966-9551-3781D96EE816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BB33FA-BEAA-4628-82AE-666422CDBBF1}">
      <dgm:prSet phldrT="[Text]" custT="1"/>
      <dgm:spPr/>
      <dgm:t>
        <a:bodyPr/>
        <a:lstStyle/>
        <a:p>
          <a:pPr algn="ctr"/>
          <a:r>
            <a:rPr lang="en-US" sz="3200" dirty="0" smtClean="0"/>
            <a:t>Sit for long periods of time</a:t>
          </a:r>
          <a:endParaRPr lang="en-US" sz="3200" dirty="0"/>
        </a:p>
      </dgm:t>
    </dgm:pt>
    <dgm:pt modelId="{F286242D-6660-4421-A605-6F2C5CE82879}" type="parTrans" cxnId="{3E89A5CE-A972-4299-A054-74672E002867}">
      <dgm:prSet/>
      <dgm:spPr/>
      <dgm:t>
        <a:bodyPr/>
        <a:lstStyle/>
        <a:p>
          <a:endParaRPr lang="en-US"/>
        </a:p>
      </dgm:t>
    </dgm:pt>
    <dgm:pt modelId="{81D5A51A-D7F7-495C-B771-D072B7C397BD}" type="sibTrans" cxnId="{3E89A5CE-A972-4299-A054-74672E002867}">
      <dgm:prSet/>
      <dgm:spPr/>
      <dgm:t>
        <a:bodyPr/>
        <a:lstStyle/>
        <a:p>
          <a:endParaRPr lang="en-US"/>
        </a:p>
      </dgm:t>
    </dgm:pt>
    <dgm:pt modelId="{66E8EEC6-4344-45DE-9B9F-742D3DF59830}">
      <dgm:prSet phldrT="[Text]" custT="1"/>
      <dgm:spPr/>
      <dgm:t>
        <a:bodyPr/>
        <a:lstStyle/>
        <a:p>
          <a:pPr algn="ctr"/>
          <a:r>
            <a:rPr lang="en-US" sz="2500" dirty="0" smtClean="0"/>
            <a:t>Repeat the same movements </a:t>
          </a:r>
          <a:endParaRPr lang="en-US" sz="2500" dirty="0"/>
        </a:p>
      </dgm:t>
    </dgm:pt>
    <dgm:pt modelId="{6BF15D39-5107-4896-A88F-97C09A4D4EAC}" type="parTrans" cxnId="{E4C3DF84-EAB4-4A8A-8764-1FFB898CACEE}">
      <dgm:prSet/>
      <dgm:spPr/>
      <dgm:t>
        <a:bodyPr/>
        <a:lstStyle/>
        <a:p>
          <a:endParaRPr lang="en-US"/>
        </a:p>
      </dgm:t>
    </dgm:pt>
    <dgm:pt modelId="{08CA2F82-D601-4E47-A21E-3C82986B38F2}" type="sibTrans" cxnId="{E4C3DF84-EAB4-4A8A-8764-1FFB898CACEE}">
      <dgm:prSet/>
      <dgm:spPr/>
      <dgm:t>
        <a:bodyPr/>
        <a:lstStyle/>
        <a:p>
          <a:endParaRPr lang="en-US"/>
        </a:p>
      </dgm:t>
    </dgm:pt>
    <dgm:pt modelId="{36FEFC85-3482-43FB-B192-27185B0D6A9D}">
      <dgm:prSet phldrT="[Text]" custT="1"/>
      <dgm:spPr/>
      <dgm:t>
        <a:bodyPr/>
        <a:lstStyle/>
        <a:p>
          <a:r>
            <a:rPr lang="en-US" sz="2800" dirty="0" smtClean="0"/>
            <a:t>See details</a:t>
          </a:r>
          <a:endParaRPr lang="en-US" sz="2800" dirty="0"/>
        </a:p>
      </dgm:t>
    </dgm:pt>
    <dgm:pt modelId="{818276BC-2CB5-4E6F-9A7B-EED4BBF39DA2}" type="parTrans" cxnId="{0DD00E08-C8E9-44C1-8C1F-1E6C975AABE1}">
      <dgm:prSet/>
      <dgm:spPr/>
      <dgm:t>
        <a:bodyPr/>
        <a:lstStyle/>
        <a:p>
          <a:endParaRPr lang="en-US"/>
        </a:p>
      </dgm:t>
    </dgm:pt>
    <dgm:pt modelId="{CD7A6013-D092-42F5-86B8-6CA1912156D1}" type="sibTrans" cxnId="{0DD00E08-C8E9-44C1-8C1F-1E6C975AABE1}">
      <dgm:prSet/>
      <dgm:spPr/>
      <dgm:t>
        <a:bodyPr/>
        <a:lstStyle/>
        <a:p>
          <a:endParaRPr lang="en-US"/>
        </a:p>
      </dgm:t>
    </dgm:pt>
    <dgm:pt modelId="{DBF23BE7-FC6A-4DF7-BB57-3C6C5D60754A}">
      <dgm:prSet phldrT="[Text]" custT="1"/>
      <dgm:spPr/>
      <dgm:t>
        <a:bodyPr/>
        <a:lstStyle/>
        <a:p>
          <a:r>
            <a:rPr lang="en-US" sz="1900" dirty="0" smtClean="0"/>
            <a:t>Hand-eye coordination</a:t>
          </a:r>
          <a:endParaRPr lang="en-US" sz="1900" dirty="0"/>
        </a:p>
      </dgm:t>
    </dgm:pt>
    <dgm:pt modelId="{D5ED6533-B9F4-4FE5-BEC3-54F8795AE6D3}" type="parTrans" cxnId="{1312443A-2C81-49BC-B7CE-BCC0024DA8A1}">
      <dgm:prSet/>
      <dgm:spPr/>
      <dgm:t>
        <a:bodyPr/>
        <a:lstStyle/>
        <a:p>
          <a:endParaRPr lang="en-US"/>
        </a:p>
      </dgm:t>
    </dgm:pt>
    <dgm:pt modelId="{B2CCD076-0D69-4A54-891A-661CB33B9173}" type="sibTrans" cxnId="{1312443A-2C81-49BC-B7CE-BCC0024DA8A1}">
      <dgm:prSet/>
      <dgm:spPr/>
      <dgm:t>
        <a:bodyPr/>
        <a:lstStyle/>
        <a:p>
          <a:endParaRPr lang="en-US"/>
        </a:p>
      </dgm:t>
    </dgm:pt>
    <dgm:pt modelId="{8050D253-135C-4953-AA02-247B5E027C4D}" type="pres">
      <dgm:prSet presAssocID="{2E865990-9972-4966-9551-3781D96EE81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00C3DA-ED87-4B58-9F8B-BA440F4F8C9F}" type="pres">
      <dgm:prSet presAssocID="{47BB33FA-BEAA-4628-82AE-666422CDBBF1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F080AA-68B9-4AD4-B9E0-2DEEA301FEE1}" type="pres">
      <dgm:prSet presAssocID="{81D5A51A-D7F7-495C-B771-D072B7C397BD}" presName="space" presStyleCnt="0"/>
      <dgm:spPr/>
    </dgm:pt>
    <dgm:pt modelId="{531E87D9-3BE4-42C2-9103-1B23E618698C}" type="pres">
      <dgm:prSet presAssocID="{66E8EEC6-4344-45DE-9B9F-742D3DF59830}" presName="Name5" presStyleLbl="vennNode1" presStyleIdx="1" presStyleCnt="4" custScaleX="111607" custScaleY="111607" custLinFactNeighborX="-6749" custLinFactNeighborY="-10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24DF4C-1055-4DF1-8240-117808FF0E51}" type="pres">
      <dgm:prSet presAssocID="{08CA2F82-D601-4E47-A21E-3C82986B38F2}" presName="space" presStyleCnt="0"/>
      <dgm:spPr/>
    </dgm:pt>
    <dgm:pt modelId="{A489244D-9FA3-468C-A8AD-4E421D099644}" type="pres">
      <dgm:prSet presAssocID="{36FEFC85-3482-43FB-B192-27185B0D6A9D}" presName="Name5" presStyleLbl="vennNode1" presStyleIdx="2" presStyleCnt="4" custLinFactNeighborX="4691" custLinFactNeighborY="-27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2377F0-92D4-4B71-9CA7-419FB5F295A9}" type="pres">
      <dgm:prSet presAssocID="{CD7A6013-D092-42F5-86B8-6CA1912156D1}" presName="space" presStyleCnt="0"/>
      <dgm:spPr/>
    </dgm:pt>
    <dgm:pt modelId="{6CFB5E44-3DE9-4055-9292-DFEAE099C046}" type="pres">
      <dgm:prSet presAssocID="{DBF23BE7-FC6A-4DF7-BB57-3C6C5D60754A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3C8411-3FF0-4DF2-B65B-38807C59C7EF}" type="presOf" srcId="{2E865990-9972-4966-9551-3781D96EE816}" destId="{8050D253-135C-4953-AA02-247B5E027C4D}" srcOrd="0" destOrd="0" presId="urn:microsoft.com/office/officeart/2005/8/layout/venn3"/>
    <dgm:cxn modelId="{FE116A53-8AC4-43C3-9243-740E0941E520}" type="presOf" srcId="{DBF23BE7-FC6A-4DF7-BB57-3C6C5D60754A}" destId="{6CFB5E44-3DE9-4055-9292-DFEAE099C046}" srcOrd="0" destOrd="0" presId="urn:microsoft.com/office/officeart/2005/8/layout/venn3"/>
    <dgm:cxn modelId="{E077E4BF-C743-4101-AA95-76D33EE31FA1}" type="presOf" srcId="{47BB33FA-BEAA-4628-82AE-666422CDBBF1}" destId="{2C00C3DA-ED87-4B58-9F8B-BA440F4F8C9F}" srcOrd="0" destOrd="0" presId="urn:microsoft.com/office/officeart/2005/8/layout/venn3"/>
    <dgm:cxn modelId="{D3F0E547-066F-4992-B37A-E2A62EC69AF8}" type="presOf" srcId="{36FEFC85-3482-43FB-B192-27185B0D6A9D}" destId="{A489244D-9FA3-468C-A8AD-4E421D099644}" srcOrd="0" destOrd="0" presId="urn:microsoft.com/office/officeart/2005/8/layout/venn3"/>
    <dgm:cxn modelId="{B04774A3-09EE-4356-8E7A-B608A1A5E376}" type="presOf" srcId="{66E8EEC6-4344-45DE-9B9F-742D3DF59830}" destId="{531E87D9-3BE4-42C2-9103-1B23E618698C}" srcOrd="0" destOrd="0" presId="urn:microsoft.com/office/officeart/2005/8/layout/venn3"/>
    <dgm:cxn modelId="{1312443A-2C81-49BC-B7CE-BCC0024DA8A1}" srcId="{2E865990-9972-4966-9551-3781D96EE816}" destId="{DBF23BE7-FC6A-4DF7-BB57-3C6C5D60754A}" srcOrd="3" destOrd="0" parTransId="{D5ED6533-B9F4-4FE5-BEC3-54F8795AE6D3}" sibTransId="{B2CCD076-0D69-4A54-891A-661CB33B9173}"/>
    <dgm:cxn modelId="{E4C3DF84-EAB4-4A8A-8764-1FFB898CACEE}" srcId="{2E865990-9972-4966-9551-3781D96EE816}" destId="{66E8EEC6-4344-45DE-9B9F-742D3DF59830}" srcOrd="1" destOrd="0" parTransId="{6BF15D39-5107-4896-A88F-97C09A4D4EAC}" sibTransId="{08CA2F82-D601-4E47-A21E-3C82986B38F2}"/>
    <dgm:cxn modelId="{0DD00E08-C8E9-44C1-8C1F-1E6C975AABE1}" srcId="{2E865990-9972-4966-9551-3781D96EE816}" destId="{36FEFC85-3482-43FB-B192-27185B0D6A9D}" srcOrd="2" destOrd="0" parTransId="{818276BC-2CB5-4E6F-9A7B-EED4BBF39DA2}" sibTransId="{CD7A6013-D092-42F5-86B8-6CA1912156D1}"/>
    <dgm:cxn modelId="{3E89A5CE-A972-4299-A054-74672E002867}" srcId="{2E865990-9972-4966-9551-3781D96EE816}" destId="{47BB33FA-BEAA-4628-82AE-666422CDBBF1}" srcOrd="0" destOrd="0" parTransId="{F286242D-6660-4421-A605-6F2C5CE82879}" sibTransId="{81D5A51A-D7F7-495C-B771-D072B7C397BD}"/>
    <dgm:cxn modelId="{CC4F7320-1D10-4AE1-984C-74FB6376E509}" type="presParOf" srcId="{8050D253-135C-4953-AA02-247B5E027C4D}" destId="{2C00C3DA-ED87-4B58-9F8B-BA440F4F8C9F}" srcOrd="0" destOrd="0" presId="urn:microsoft.com/office/officeart/2005/8/layout/venn3"/>
    <dgm:cxn modelId="{E20D94F1-1A29-4ED6-8665-CCC785EAA474}" type="presParOf" srcId="{8050D253-135C-4953-AA02-247B5E027C4D}" destId="{EFF080AA-68B9-4AD4-B9E0-2DEEA301FEE1}" srcOrd="1" destOrd="0" presId="urn:microsoft.com/office/officeart/2005/8/layout/venn3"/>
    <dgm:cxn modelId="{40382C1F-0DA4-47BA-9FFF-09E3FFF2F6D2}" type="presParOf" srcId="{8050D253-135C-4953-AA02-247B5E027C4D}" destId="{531E87D9-3BE4-42C2-9103-1B23E618698C}" srcOrd="2" destOrd="0" presId="urn:microsoft.com/office/officeart/2005/8/layout/venn3"/>
    <dgm:cxn modelId="{04FA9226-ED10-4347-8BCF-0FDF5B97D37E}" type="presParOf" srcId="{8050D253-135C-4953-AA02-247B5E027C4D}" destId="{8F24DF4C-1055-4DF1-8240-117808FF0E51}" srcOrd="3" destOrd="0" presId="urn:microsoft.com/office/officeart/2005/8/layout/venn3"/>
    <dgm:cxn modelId="{6664BEF4-72B9-4E08-9BDE-6AA8045FF196}" type="presParOf" srcId="{8050D253-135C-4953-AA02-247B5E027C4D}" destId="{A489244D-9FA3-468C-A8AD-4E421D099644}" srcOrd="4" destOrd="0" presId="urn:microsoft.com/office/officeart/2005/8/layout/venn3"/>
    <dgm:cxn modelId="{72D9A077-3AFE-4AAF-8F40-BC53DE2226AC}" type="presParOf" srcId="{8050D253-135C-4953-AA02-247B5E027C4D}" destId="{EC2377F0-92D4-4B71-9CA7-419FB5F295A9}" srcOrd="5" destOrd="0" presId="urn:microsoft.com/office/officeart/2005/8/layout/venn3"/>
    <dgm:cxn modelId="{BEB91C29-F7D0-4972-8491-93D0B148ABF9}" type="presParOf" srcId="{8050D253-135C-4953-AA02-247B5E027C4D}" destId="{6CFB5E44-3DE9-4055-9292-DFEAE099C046}" srcOrd="6" destOrd="0" presId="urn:microsoft.com/office/officeart/2005/8/layout/venn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94DAD0-3145-4F1C-B0BB-27661A016B6E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96127A5-DB3B-4857-9722-6BBE578F51D5}">
      <dgm:prSet phldrT="[Text]" custT="1"/>
      <dgm:spPr/>
      <dgm:t>
        <a:bodyPr/>
        <a:lstStyle/>
        <a:p>
          <a:r>
            <a:rPr lang="en-US" sz="2800" dirty="0" smtClean="0"/>
            <a:t>Easy speaking</a:t>
          </a:r>
          <a:endParaRPr lang="en-US" sz="2800" dirty="0"/>
        </a:p>
      </dgm:t>
    </dgm:pt>
    <dgm:pt modelId="{CF60931E-6F64-4D96-A569-6431BBF0BC07}" type="parTrans" cxnId="{68FD4E21-D101-48F9-8A2C-A1D84BA5EBDA}">
      <dgm:prSet/>
      <dgm:spPr/>
      <dgm:t>
        <a:bodyPr/>
        <a:lstStyle/>
        <a:p>
          <a:endParaRPr lang="en-US"/>
        </a:p>
      </dgm:t>
    </dgm:pt>
    <dgm:pt modelId="{F46888CC-0813-4B7E-841C-FAEBACD13AE2}" type="sibTrans" cxnId="{68FD4E21-D101-48F9-8A2C-A1D84BA5EBDA}">
      <dgm:prSet/>
      <dgm:spPr/>
      <dgm:t>
        <a:bodyPr/>
        <a:lstStyle/>
        <a:p>
          <a:endParaRPr lang="en-US"/>
        </a:p>
      </dgm:t>
    </dgm:pt>
    <dgm:pt modelId="{8CC2B21A-5589-46F0-B238-21F374E950DB}">
      <dgm:prSet phldrT="[Text]" custT="1"/>
      <dgm:spPr/>
      <dgm:t>
        <a:bodyPr/>
        <a:lstStyle/>
        <a:p>
          <a:r>
            <a:rPr lang="en-US" sz="1500" dirty="0" smtClean="0"/>
            <a:t>reasoning</a:t>
          </a:r>
          <a:endParaRPr lang="en-US" sz="1500" dirty="0"/>
        </a:p>
      </dgm:t>
    </dgm:pt>
    <dgm:pt modelId="{3B1610EB-32F3-4766-B053-92FD797DFC0F}" type="parTrans" cxnId="{47A3FC50-E8DB-4446-A3F2-2DFE0FF12D90}">
      <dgm:prSet/>
      <dgm:spPr/>
      <dgm:t>
        <a:bodyPr/>
        <a:lstStyle/>
        <a:p>
          <a:endParaRPr lang="en-US"/>
        </a:p>
      </dgm:t>
    </dgm:pt>
    <dgm:pt modelId="{21E2BD06-E6E0-46D1-B9C9-F9E3C63E232D}" type="sibTrans" cxnId="{47A3FC50-E8DB-4446-A3F2-2DFE0FF12D90}">
      <dgm:prSet/>
      <dgm:spPr/>
      <dgm:t>
        <a:bodyPr/>
        <a:lstStyle/>
        <a:p>
          <a:endParaRPr lang="en-US"/>
        </a:p>
      </dgm:t>
    </dgm:pt>
    <dgm:pt modelId="{8AC15802-F60D-4562-8EAA-E36D8D19AD8D}">
      <dgm:prSet phldrT="[Text]"/>
      <dgm:spPr/>
      <dgm:t>
        <a:bodyPr/>
        <a:lstStyle/>
        <a:p>
          <a:r>
            <a:rPr lang="en-US" dirty="0" smtClean="0"/>
            <a:t>Expression </a:t>
          </a:r>
          <a:endParaRPr lang="en-US" dirty="0"/>
        </a:p>
      </dgm:t>
    </dgm:pt>
    <dgm:pt modelId="{011B7E10-B726-48E9-BEFC-3F6FC9EB9BAD}" type="parTrans" cxnId="{7DC3347A-1907-4432-90EB-5C5E7D29E4E6}">
      <dgm:prSet/>
      <dgm:spPr/>
      <dgm:t>
        <a:bodyPr/>
        <a:lstStyle/>
        <a:p>
          <a:endParaRPr lang="en-US"/>
        </a:p>
      </dgm:t>
    </dgm:pt>
    <dgm:pt modelId="{A503E483-5112-4A4C-9E19-5985B947275E}" type="sibTrans" cxnId="{7DC3347A-1907-4432-90EB-5C5E7D29E4E6}">
      <dgm:prSet/>
      <dgm:spPr/>
      <dgm:t>
        <a:bodyPr/>
        <a:lstStyle/>
        <a:p>
          <a:endParaRPr lang="en-US"/>
        </a:p>
      </dgm:t>
    </dgm:pt>
    <dgm:pt modelId="{983DA172-39CF-4FD1-83CB-EEE07955E2FA}" type="pres">
      <dgm:prSet presAssocID="{6B94DAD0-3145-4F1C-B0BB-27661A016B6E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41881C-E77F-49EE-89A4-401CE6C2681F}" type="pres">
      <dgm:prSet presAssocID="{D96127A5-DB3B-4857-9722-6BBE578F51D5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A86416-B595-4F10-B994-9A6E477899D7}" type="pres">
      <dgm:prSet presAssocID="{D96127A5-DB3B-4857-9722-6BBE578F51D5}" presName="gear1srcNode" presStyleLbl="node1" presStyleIdx="0" presStyleCnt="3"/>
      <dgm:spPr/>
      <dgm:t>
        <a:bodyPr/>
        <a:lstStyle/>
        <a:p>
          <a:endParaRPr lang="en-US"/>
        </a:p>
      </dgm:t>
    </dgm:pt>
    <dgm:pt modelId="{FA8A7843-8162-4FF4-B9DE-D451F123D639}" type="pres">
      <dgm:prSet presAssocID="{D96127A5-DB3B-4857-9722-6BBE578F51D5}" presName="gear1dstNode" presStyleLbl="node1" presStyleIdx="0" presStyleCnt="3"/>
      <dgm:spPr/>
      <dgm:t>
        <a:bodyPr/>
        <a:lstStyle/>
        <a:p>
          <a:endParaRPr lang="en-US"/>
        </a:p>
      </dgm:t>
    </dgm:pt>
    <dgm:pt modelId="{7E9EC7B1-88AE-44B5-A009-7C24141354A1}" type="pres">
      <dgm:prSet presAssocID="{8CC2B21A-5589-46F0-B238-21F374E950DB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11CED5-E0E4-4EFD-8F53-B212E4A4A5F7}" type="pres">
      <dgm:prSet presAssocID="{8CC2B21A-5589-46F0-B238-21F374E950DB}" presName="gear2srcNode" presStyleLbl="node1" presStyleIdx="1" presStyleCnt="3"/>
      <dgm:spPr/>
      <dgm:t>
        <a:bodyPr/>
        <a:lstStyle/>
        <a:p>
          <a:endParaRPr lang="en-US"/>
        </a:p>
      </dgm:t>
    </dgm:pt>
    <dgm:pt modelId="{EBA32182-51BB-4855-91C5-13D765F7F718}" type="pres">
      <dgm:prSet presAssocID="{8CC2B21A-5589-46F0-B238-21F374E950DB}" presName="gear2dstNode" presStyleLbl="node1" presStyleIdx="1" presStyleCnt="3"/>
      <dgm:spPr/>
      <dgm:t>
        <a:bodyPr/>
        <a:lstStyle/>
        <a:p>
          <a:endParaRPr lang="en-US"/>
        </a:p>
      </dgm:t>
    </dgm:pt>
    <dgm:pt modelId="{D3FFA917-4B3F-42E9-BFEC-5CAC71568F9E}" type="pres">
      <dgm:prSet presAssocID="{8AC15802-F60D-4562-8EAA-E36D8D19AD8D}" presName="gear3" presStyleLbl="node1" presStyleIdx="2" presStyleCnt="3"/>
      <dgm:spPr/>
      <dgm:t>
        <a:bodyPr/>
        <a:lstStyle/>
        <a:p>
          <a:endParaRPr lang="en-US"/>
        </a:p>
      </dgm:t>
    </dgm:pt>
    <dgm:pt modelId="{6EF05144-57C9-40DE-8F35-CC2D123CC650}" type="pres">
      <dgm:prSet presAssocID="{8AC15802-F60D-4562-8EAA-E36D8D19AD8D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D19013-DBC7-4F3D-928C-12CA2F861621}" type="pres">
      <dgm:prSet presAssocID="{8AC15802-F60D-4562-8EAA-E36D8D19AD8D}" presName="gear3srcNode" presStyleLbl="node1" presStyleIdx="2" presStyleCnt="3"/>
      <dgm:spPr/>
      <dgm:t>
        <a:bodyPr/>
        <a:lstStyle/>
        <a:p>
          <a:endParaRPr lang="en-US"/>
        </a:p>
      </dgm:t>
    </dgm:pt>
    <dgm:pt modelId="{947F9A91-ED09-40B6-9EC7-BF8A694B4EB9}" type="pres">
      <dgm:prSet presAssocID="{8AC15802-F60D-4562-8EAA-E36D8D19AD8D}" presName="gear3dstNode" presStyleLbl="node1" presStyleIdx="2" presStyleCnt="3"/>
      <dgm:spPr/>
      <dgm:t>
        <a:bodyPr/>
        <a:lstStyle/>
        <a:p>
          <a:endParaRPr lang="en-US"/>
        </a:p>
      </dgm:t>
    </dgm:pt>
    <dgm:pt modelId="{47BCC420-98FC-45B8-B278-C0A3378A3BEC}" type="pres">
      <dgm:prSet presAssocID="{F46888CC-0813-4B7E-841C-FAEBACD13AE2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0273AA5B-5796-451B-A805-2C02196F4312}" type="pres">
      <dgm:prSet presAssocID="{21E2BD06-E6E0-46D1-B9C9-F9E3C63E232D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78BEB12A-64CF-4E79-8A78-9CEF65E740C8}" type="pres">
      <dgm:prSet presAssocID="{A503E483-5112-4A4C-9E19-5985B947275E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7DC3347A-1907-4432-90EB-5C5E7D29E4E6}" srcId="{6B94DAD0-3145-4F1C-B0BB-27661A016B6E}" destId="{8AC15802-F60D-4562-8EAA-E36D8D19AD8D}" srcOrd="2" destOrd="0" parTransId="{011B7E10-B726-48E9-BEFC-3F6FC9EB9BAD}" sibTransId="{A503E483-5112-4A4C-9E19-5985B947275E}"/>
    <dgm:cxn modelId="{224AB5D5-5E55-4694-9AC3-B31E91DA29FB}" type="presOf" srcId="{8CC2B21A-5589-46F0-B238-21F374E950DB}" destId="{EBA32182-51BB-4855-91C5-13D765F7F718}" srcOrd="2" destOrd="0" presId="urn:microsoft.com/office/officeart/2005/8/layout/gear1"/>
    <dgm:cxn modelId="{2BC2E46B-2A15-488F-8E3B-165E4A20542C}" type="presOf" srcId="{8AC15802-F60D-4562-8EAA-E36D8D19AD8D}" destId="{947F9A91-ED09-40B6-9EC7-BF8A694B4EB9}" srcOrd="3" destOrd="0" presId="urn:microsoft.com/office/officeart/2005/8/layout/gear1"/>
    <dgm:cxn modelId="{790D208E-E894-4A70-99FD-F83D0E362EA0}" type="presOf" srcId="{8AC15802-F60D-4562-8EAA-E36D8D19AD8D}" destId="{6EF05144-57C9-40DE-8F35-CC2D123CC650}" srcOrd="1" destOrd="0" presId="urn:microsoft.com/office/officeart/2005/8/layout/gear1"/>
    <dgm:cxn modelId="{A6E4D4BE-D4E8-4546-A89E-E87041547A47}" type="presOf" srcId="{21E2BD06-E6E0-46D1-B9C9-F9E3C63E232D}" destId="{0273AA5B-5796-451B-A805-2C02196F4312}" srcOrd="0" destOrd="0" presId="urn:microsoft.com/office/officeart/2005/8/layout/gear1"/>
    <dgm:cxn modelId="{F7EBEE42-53C2-4048-A29B-29D90CCF8A7A}" type="presOf" srcId="{8CC2B21A-5589-46F0-B238-21F374E950DB}" destId="{6511CED5-E0E4-4EFD-8F53-B212E4A4A5F7}" srcOrd="1" destOrd="0" presId="urn:microsoft.com/office/officeart/2005/8/layout/gear1"/>
    <dgm:cxn modelId="{647F03C3-2FCA-442D-A599-B6C852FED1AA}" type="presOf" srcId="{D96127A5-DB3B-4857-9722-6BBE578F51D5}" destId="{6641881C-E77F-49EE-89A4-401CE6C2681F}" srcOrd="0" destOrd="0" presId="urn:microsoft.com/office/officeart/2005/8/layout/gear1"/>
    <dgm:cxn modelId="{9308186A-188B-4206-9E3C-A2F527211FAA}" type="presOf" srcId="{A503E483-5112-4A4C-9E19-5985B947275E}" destId="{78BEB12A-64CF-4E79-8A78-9CEF65E740C8}" srcOrd="0" destOrd="0" presId="urn:microsoft.com/office/officeart/2005/8/layout/gear1"/>
    <dgm:cxn modelId="{68FD4E21-D101-48F9-8A2C-A1D84BA5EBDA}" srcId="{6B94DAD0-3145-4F1C-B0BB-27661A016B6E}" destId="{D96127A5-DB3B-4857-9722-6BBE578F51D5}" srcOrd="0" destOrd="0" parTransId="{CF60931E-6F64-4D96-A569-6431BBF0BC07}" sibTransId="{F46888CC-0813-4B7E-841C-FAEBACD13AE2}"/>
    <dgm:cxn modelId="{E538B7CA-BB3E-4725-B1DF-9A4C9EABF975}" type="presOf" srcId="{D96127A5-DB3B-4857-9722-6BBE578F51D5}" destId="{FA8A7843-8162-4FF4-B9DE-D451F123D639}" srcOrd="2" destOrd="0" presId="urn:microsoft.com/office/officeart/2005/8/layout/gear1"/>
    <dgm:cxn modelId="{04D0089D-B408-40C7-AA45-8229B5067AF2}" type="presOf" srcId="{8AC15802-F60D-4562-8EAA-E36D8D19AD8D}" destId="{D3FFA917-4B3F-42E9-BFEC-5CAC71568F9E}" srcOrd="0" destOrd="0" presId="urn:microsoft.com/office/officeart/2005/8/layout/gear1"/>
    <dgm:cxn modelId="{47A3FC50-E8DB-4446-A3F2-2DFE0FF12D90}" srcId="{6B94DAD0-3145-4F1C-B0BB-27661A016B6E}" destId="{8CC2B21A-5589-46F0-B238-21F374E950DB}" srcOrd="1" destOrd="0" parTransId="{3B1610EB-32F3-4766-B053-92FD797DFC0F}" sibTransId="{21E2BD06-E6E0-46D1-B9C9-F9E3C63E232D}"/>
    <dgm:cxn modelId="{FE68DC5D-F361-4C14-9DED-0F5A82C8FC93}" type="presOf" srcId="{F46888CC-0813-4B7E-841C-FAEBACD13AE2}" destId="{47BCC420-98FC-45B8-B278-C0A3378A3BEC}" srcOrd="0" destOrd="0" presId="urn:microsoft.com/office/officeart/2005/8/layout/gear1"/>
    <dgm:cxn modelId="{C02EB915-6187-4676-89F8-8B6A31510021}" type="presOf" srcId="{8CC2B21A-5589-46F0-B238-21F374E950DB}" destId="{7E9EC7B1-88AE-44B5-A009-7C24141354A1}" srcOrd="0" destOrd="0" presId="urn:microsoft.com/office/officeart/2005/8/layout/gear1"/>
    <dgm:cxn modelId="{A6873C31-B47A-4E50-8BBC-175CE14E58B8}" type="presOf" srcId="{6B94DAD0-3145-4F1C-B0BB-27661A016B6E}" destId="{983DA172-39CF-4FD1-83CB-EEE07955E2FA}" srcOrd="0" destOrd="0" presId="urn:microsoft.com/office/officeart/2005/8/layout/gear1"/>
    <dgm:cxn modelId="{CB265B73-7F8D-412A-9E4C-B3E616E09EBA}" type="presOf" srcId="{D96127A5-DB3B-4857-9722-6BBE578F51D5}" destId="{44A86416-B595-4F10-B994-9A6E477899D7}" srcOrd="1" destOrd="0" presId="urn:microsoft.com/office/officeart/2005/8/layout/gear1"/>
    <dgm:cxn modelId="{ED1C62AF-0208-4864-A76A-AA9E123CABDD}" type="presOf" srcId="{8AC15802-F60D-4562-8EAA-E36D8D19AD8D}" destId="{92D19013-DBC7-4F3D-928C-12CA2F861621}" srcOrd="2" destOrd="0" presId="urn:microsoft.com/office/officeart/2005/8/layout/gear1"/>
    <dgm:cxn modelId="{881F05F2-57D3-4B8E-972A-782F902C76DD}" type="presParOf" srcId="{983DA172-39CF-4FD1-83CB-EEE07955E2FA}" destId="{6641881C-E77F-49EE-89A4-401CE6C2681F}" srcOrd="0" destOrd="0" presId="urn:microsoft.com/office/officeart/2005/8/layout/gear1"/>
    <dgm:cxn modelId="{363D2F83-A614-4E97-BACF-3D3D0B7AF4ED}" type="presParOf" srcId="{983DA172-39CF-4FD1-83CB-EEE07955E2FA}" destId="{44A86416-B595-4F10-B994-9A6E477899D7}" srcOrd="1" destOrd="0" presId="urn:microsoft.com/office/officeart/2005/8/layout/gear1"/>
    <dgm:cxn modelId="{0B980841-83E6-4D0D-91D1-E25F7525722C}" type="presParOf" srcId="{983DA172-39CF-4FD1-83CB-EEE07955E2FA}" destId="{FA8A7843-8162-4FF4-B9DE-D451F123D639}" srcOrd="2" destOrd="0" presId="urn:microsoft.com/office/officeart/2005/8/layout/gear1"/>
    <dgm:cxn modelId="{F7F9B3A4-958A-4B22-83D2-D37C4801054C}" type="presParOf" srcId="{983DA172-39CF-4FD1-83CB-EEE07955E2FA}" destId="{7E9EC7B1-88AE-44B5-A009-7C24141354A1}" srcOrd="3" destOrd="0" presId="urn:microsoft.com/office/officeart/2005/8/layout/gear1"/>
    <dgm:cxn modelId="{5EE743BF-846B-42CA-8C9C-C50215909C00}" type="presParOf" srcId="{983DA172-39CF-4FD1-83CB-EEE07955E2FA}" destId="{6511CED5-E0E4-4EFD-8F53-B212E4A4A5F7}" srcOrd="4" destOrd="0" presId="urn:microsoft.com/office/officeart/2005/8/layout/gear1"/>
    <dgm:cxn modelId="{26344FB7-43E3-4756-99F6-4CBAE50851F1}" type="presParOf" srcId="{983DA172-39CF-4FD1-83CB-EEE07955E2FA}" destId="{EBA32182-51BB-4855-91C5-13D765F7F718}" srcOrd="5" destOrd="0" presId="urn:microsoft.com/office/officeart/2005/8/layout/gear1"/>
    <dgm:cxn modelId="{C3FFE43C-F746-47BB-91AC-113B55B56189}" type="presParOf" srcId="{983DA172-39CF-4FD1-83CB-EEE07955E2FA}" destId="{D3FFA917-4B3F-42E9-BFEC-5CAC71568F9E}" srcOrd="6" destOrd="0" presId="urn:microsoft.com/office/officeart/2005/8/layout/gear1"/>
    <dgm:cxn modelId="{07F892AE-BCD6-42A7-A07A-6C021D06389D}" type="presParOf" srcId="{983DA172-39CF-4FD1-83CB-EEE07955E2FA}" destId="{6EF05144-57C9-40DE-8F35-CC2D123CC650}" srcOrd="7" destOrd="0" presId="urn:microsoft.com/office/officeart/2005/8/layout/gear1"/>
    <dgm:cxn modelId="{10A4764B-D40A-4F4C-8879-23C17597D934}" type="presParOf" srcId="{983DA172-39CF-4FD1-83CB-EEE07955E2FA}" destId="{92D19013-DBC7-4F3D-928C-12CA2F861621}" srcOrd="8" destOrd="0" presId="urn:microsoft.com/office/officeart/2005/8/layout/gear1"/>
    <dgm:cxn modelId="{A11C6FCF-E95E-4032-BA21-CB8BEAE8775F}" type="presParOf" srcId="{983DA172-39CF-4FD1-83CB-EEE07955E2FA}" destId="{947F9A91-ED09-40B6-9EC7-BF8A694B4EB9}" srcOrd="9" destOrd="0" presId="urn:microsoft.com/office/officeart/2005/8/layout/gear1"/>
    <dgm:cxn modelId="{6D3DBA18-B8CD-4F49-9ED9-A40A5062A91F}" type="presParOf" srcId="{983DA172-39CF-4FD1-83CB-EEE07955E2FA}" destId="{47BCC420-98FC-45B8-B278-C0A3378A3BEC}" srcOrd="10" destOrd="0" presId="urn:microsoft.com/office/officeart/2005/8/layout/gear1"/>
    <dgm:cxn modelId="{8E0EDB80-7485-45B0-A1C4-240563E1197A}" type="presParOf" srcId="{983DA172-39CF-4FD1-83CB-EEE07955E2FA}" destId="{0273AA5B-5796-451B-A805-2C02196F4312}" srcOrd="11" destOrd="0" presId="urn:microsoft.com/office/officeart/2005/8/layout/gear1"/>
    <dgm:cxn modelId="{3930422F-BB70-4D7C-9FC8-05CC945DFAAD}" type="presParOf" srcId="{983DA172-39CF-4FD1-83CB-EEE07955E2FA}" destId="{78BEB12A-64CF-4E79-8A78-9CEF65E740C8}" srcOrd="12" destOrd="0" presId="urn:microsoft.com/office/officeart/2005/8/layout/gear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DB1862-9F46-4A1D-8512-A7C2DB0D70EE}" type="doc">
      <dgm:prSet loTypeId="urn:microsoft.com/office/officeart/2005/8/layout/chart3" loCatId="cycle" qsTypeId="urn:microsoft.com/office/officeart/2005/8/quickstyle/3d3" qsCatId="3D" csTypeId="urn:microsoft.com/office/officeart/2005/8/colors/accent1_2" csCatId="accent1" phldr="1"/>
      <dgm:spPr/>
    </dgm:pt>
    <dgm:pt modelId="{BB60F8F1-85F0-49FE-A47A-C5E6178C2E36}">
      <dgm:prSet phldrT="[Text]"/>
      <dgm:spPr/>
      <dgm:t>
        <a:bodyPr/>
        <a:lstStyle/>
        <a:p>
          <a:r>
            <a:rPr lang="en-US" dirty="0" smtClean="0"/>
            <a:t>On time work</a:t>
          </a:r>
          <a:endParaRPr lang="en-US" dirty="0"/>
        </a:p>
      </dgm:t>
    </dgm:pt>
    <dgm:pt modelId="{29B7372A-AE1C-429A-991C-658C17329F4D}" type="parTrans" cxnId="{E2421D12-0D1A-46D4-9154-B10116B9A4CD}">
      <dgm:prSet/>
      <dgm:spPr/>
      <dgm:t>
        <a:bodyPr/>
        <a:lstStyle/>
        <a:p>
          <a:endParaRPr lang="en-US"/>
        </a:p>
      </dgm:t>
    </dgm:pt>
    <dgm:pt modelId="{34FB5C7D-B11D-4855-8F63-3B60B6468A64}" type="sibTrans" cxnId="{E2421D12-0D1A-46D4-9154-B10116B9A4CD}">
      <dgm:prSet/>
      <dgm:spPr/>
      <dgm:t>
        <a:bodyPr/>
        <a:lstStyle/>
        <a:p>
          <a:endParaRPr lang="en-US"/>
        </a:p>
      </dgm:t>
    </dgm:pt>
    <dgm:pt modelId="{08928241-28D6-43B1-A90E-74B544D97019}">
      <dgm:prSet phldrT="[Text]"/>
      <dgm:spPr/>
      <dgm:t>
        <a:bodyPr/>
        <a:lstStyle/>
        <a:p>
          <a:r>
            <a:rPr lang="en-US" dirty="0" smtClean="0"/>
            <a:t>Conflict situations</a:t>
          </a:r>
        </a:p>
      </dgm:t>
    </dgm:pt>
    <dgm:pt modelId="{282F2A18-CF0A-423A-B510-FF64F98ACBA4}" type="parTrans" cxnId="{B44E8D38-0A6A-4D2B-8E01-6FA63F7A33A1}">
      <dgm:prSet/>
      <dgm:spPr/>
      <dgm:t>
        <a:bodyPr/>
        <a:lstStyle/>
        <a:p>
          <a:endParaRPr lang="en-US"/>
        </a:p>
      </dgm:t>
    </dgm:pt>
    <dgm:pt modelId="{5A82B301-E551-4EC5-A05C-78FB5D7B37D1}" type="sibTrans" cxnId="{B44E8D38-0A6A-4D2B-8E01-6FA63F7A33A1}">
      <dgm:prSet/>
      <dgm:spPr/>
      <dgm:t>
        <a:bodyPr/>
        <a:lstStyle/>
        <a:p>
          <a:endParaRPr lang="en-US"/>
        </a:p>
      </dgm:t>
    </dgm:pt>
    <dgm:pt modelId="{B9CF6F73-CC2D-4944-9B23-DC69902F8C61}">
      <dgm:prSet phldrT="[Text]"/>
      <dgm:spPr/>
      <dgm:t>
        <a:bodyPr/>
        <a:lstStyle/>
        <a:p>
          <a:r>
            <a:rPr lang="en-US" dirty="0" smtClean="0"/>
            <a:t>Team work</a:t>
          </a:r>
        </a:p>
      </dgm:t>
    </dgm:pt>
    <dgm:pt modelId="{9DD9BD5B-4D93-49A3-A63C-1BAFD7FEBEE9}" type="parTrans" cxnId="{2C664F6D-7797-4D6B-BF61-8E61425A6E1D}">
      <dgm:prSet/>
      <dgm:spPr/>
      <dgm:t>
        <a:bodyPr/>
        <a:lstStyle/>
        <a:p>
          <a:endParaRPr lang="en-US"/>
        </a:p>
      </dgm:t>
    </dgm:pt>
    <dgm:pt modelId="{05402AA8-7752-4B30-8F38-04C1D8A7EAEC}" type="sibTrans" cxnId="{2C664F6D-7797-4D6B-BF61-8E61425A6E1D}">
      <dgm:prSet/>
      <dgm:spPr/>
      <dgm:t>
        <a:bodyPr/>
        <a:lstStyle/>
        <a:p>
          <a:endParaRPr lang="en-US"/>
        </a:p>
      </dgm:t>
    </dgm:pt>
    <dgm:pt modelId="{E86FCAA3-05C6-430C-B003-E493DE997DDF}" type="pres">
      <dgm:prSet presAssocID="{B7DB1862-9F46-4A1D-8512-A7C2DB0D70EE}" presName="compositeShape" presStyleCnt="0">
        <dgm:presLayoutVars>
          <dgm:chMax val="7"/>
          <dgm:dir/>
          <dgm:resizeHandles val="exact"/>
        </dgm:presLayoutVars>
      </dgm:prSet>
      <dgm:spPr/>
    </dgm:pt>
    <dgm:pt modelId="{95840377-41E1-4268-9608-1766D0EF47C1}" type="pres">
      <dgm:prSet presAssocID="{B7DB1862-9F46-4A1D-8512-A7C2DB0D70EE}" presName="wedge1" presStyleLbl="node1" presStyleIdx="0" presStyleCnt="3" custLinFactNeighborX="-6310" custLinFactNeighborY="3546"/>
      <dgm:spPr/>
      <dgm:t>
        <a:bodyPr/>
        <a:lstStyle/>
        <a:p>
          <a:endParaRPr lang="en-US"/>
        </a:p>
      </dgm:t>
    </dgm:pt>
    <dgm:pt modelId="{49C30BD5-B8C2-414D-BDDA-0B1689390658}" type="pres">
      <dgm:prSet presAssocID="{B7DB1862-9F46-4A1D-8512-A7C2DB0D70EE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1C000A-5016-4102-A878-4924EE509E40}" type="pres">
      <dgm:prSet presAssocID="{B7DB1862-9F46-4A1D-8512-A7C2DB0D70EE}" presName="wedge2" presStyleLbl="node1" presStyleIdx="1" presStyleCnt="3"/>
      <dgm:spPr/>
      <dgm:t>
        <a:bodyPr/>
        <a:lstStyle/>
        <a:p>
          <a:endParaRPr lang="en-US"/>
        </a:p>
      </dgm:t>
    </dgm:pt>
    <dgm:pt modelId="{2D9B53AD-71D8-42AA-AE6C-C7BC901374F4}" type="pres">
      <dgm:prSet presAssocID="{B7DB1862-9F46-4A1D-8512-A7C2DB0D70EE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7804AB-A27C-4153-AF6A-4D48D5D2AB19}" type="pres">
      <dgm:prSet presAssocID="{B7DB1862-9F46-4A1D-8512-A7C2DB0D70EE}" presName="wedge3" presStyleLbl="node1" presStyleIdx="2" presStyleCnt="3"/>
      <dgm:spPr/>
      <dgm:t>
        <a:bodyPr/>
        <a:lstStyle/>
        <a:p>
          <a:endParaRPr lang="en-US"/>
        </a:p>
      </dgm:t>
    </dgm:pt>
    <dgm:pt modelId="{67AB01B9-3054-4ABA-850A-8184C740F902}" type="pres">
      <dgm:prSet presAssocID="{B7DB1862-9F46-4A1D-8512-A7C2DB0D70EE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E36F81-3666-4EBB-A41B-12B93E49C4B1}" type="presOf" srcId="{B7DB1862-9F46-4A1D-8512-A7C2DB0D70EE}" destId="{E86FCAA3-05C6-430C-B003-E493DE997DDF}" srcOrd="0" destOrd="0" presId="urn:microsoft.com/office/officeart/2005/8/layout/chart3"/>
    <dgm:cxn modelId="{BDCF4A5C-82A0-41F1-BE24-E5B493D1E5DD}" type="presOf" srcId="{B9CF6F73-CC2D-4944-9B23-DC69902F8C61}" destId="{307804AB-A27C-4153-AF6A-4D48D5D2AB19}" srcOrd="0" destOrd="0" presId="urn:microsoft.com/office/officeart/2005/8/layout/chart3"/>
    <dgm:cxn modelId="{DA48CC42-DFD7-464D-8B75-B203B4F42705}" type="presOf" srcId="{BB60F8F1-85F0-49FE-A47A-C5E6178C2E36}" destId="{49C30BD5-B8C2-414D-BDDA-0B1689390658}" srcOrd="1" destOrd="0" presId="urn:microsoft.com/office/officeart/2005/8/layout/chart3"/>
    <dgm:cxn modelId="{2C664F6D-7797-4D6B-BF61-8E61425A6E1D}" srcId="{B7DB1862-9F46-4A1D-8512-A7C2DB0D70EE}" destId="{B9CF6F73-CC2D-4944-9B23-DC69902F8C61}" srcOrd="2" destOrd="0" parTransId="{9DD9BD5B-4D93-49A3-A63C-1BAFD7FEBEE9}" sibTransId="{05402AA8-7752-4B30-8F38-04C1D8A7EAEC}"/>
    <dgm:cxn modelId="{2E039237-157D-456D-9DC3-0E26AF82CFA8}" type="presOf" srcId="{B9CF6F73-CC2D-4944-9B23-DC69902F8C61}" destId="{67AB01B9-3054-4ABA-850A-8184C740F902}" srcOrd="1" destOrd="0" presId="urn:microsoft.com/office/officeart/2005/8/layout/chart3"/>
    <dgm:cxn modelId="{B44E8D38-0A6A-4D2B-8E01-6FA63F7A33A1}" srcId="{B7DB1862-9F46-4A1D-8512-A7C2DB0D70EE}" destId="{08928241-28D6-43B1-A90E-74B544D97019}" srcOrd="1" destOrd="0" parTransId="{282F2A18-CF0A-423A-B510-FF64F98ACBA4}" sibTransId="{5A82B301-E551-4EC5-A05C-78FB5D7B37D1}"/>
    <dgm:cxn modelId="{E2421D12-0D1A-46D4-9154-B10116B9A4CD}" srcId="{B7DB1862-9F46-4A1D-8512-A7C2DB0D70EE}" destId="{BB60F8F1-85F0-49FE-A47A-C5E6178C2E36}" srcOrd="0" destOrd="0" parTransId="{29B7372A-AE1C-429A-991C-658C17329F4D}" sibTransId="{34FB5C7D-B11D-4855-8F63-3B60B6468A64}"/>
    <dgm:cxn modelId="{0E6A6CE2-869D-4AC1-8CC4-F6D3305056E5}" type="presOf" srcId="{BB60F8F1-85F0-49FE-A47A-C5E6178C2E36}" destId="{95840377-41E1-4268-9608-1766D0EF47C1}" srcOrd="0" destOrd="0" presId="urn:microsoft.com/office/officeart/2005/8/layout/chart3"/>
    <dgm:cxn modelId="{3C0000D9-C9B9-45EB-AB04-009E6D18B059}" type="presOf" srcId="{08928241-28D6-43B1-A90E-74B544D97019}" destId="{6B1C000A-5016-4102-A878-4924EE509E40}" srcOrd="0" destOrd="0" presId="urn:microsoft.com/office/officeart/2005/8/layout/chart3"/>
    <dgm:cxn modelId="{5E96F55B-BD96-4489-82BA-722E33B8208B}" type="presOf" srcId="{08928241-28D6-43B1-A90E-74B544D97019}" destId="{2D9B53AD-71D8-42AA-AE6C-C7BC901374F4}" srcOrd="1" destOrd="0" presId="urn:microsoft.com/office/officeart/2005/8/layout/chart3"/>
    <dgm:cxn modelId="{DE9CEEF3-A46E-416D-984A-7330ADC1E612}" type="presParOf" srcId="{E86FCAA3-05C6-430C-B003-E493DE997DDF}" destId="{95840377-41E1-4268-9608-1766D0EF47C1}" srcOrd="0" destOrd="0" presId="urn:microsoft.com/office/officeart/2005/8/layout/chart3"/>
    <dgm:cxn modelId="{5E5546A8-3C6F-4EEC-BCAC-2A68E0D0C344}" type="presParOf" srcId="{E86FCAA3-05C6-430C-B003-E493DE997DDF}" destId="{49C30BD5-B8C2-414D-BDDA-0B1689390658}" srcOrd="1" destOrd="0" presId="urn:microsoft.com/office/officeart/2005/8/layout/chart3"/>
    <dgm:cxn modelId="{F06B2852-61D6-4DEA-8A39-BEB04A590887}" type="presParOf" srcId="{E86FCAA3-05C6-430C-B003-E493DE997DDF}" destId="{6B1C000A-5016-4102-A878-4924EE509E40}" srcOrd="2" destOrd="0" presId="urn:microsoft.com/office/officeart/2005/8/layout/chart3"/>
    <dgm:cxn modelId="{225B52CD-DC88-406F-B4D0-D080008E097B}" type="presParOf" srcId="{E86FCAA3-05C6-430C-B003-E493DE997DDF}" destId="{2D9B53AD-71D8-42AA-AE6C-C7BC901374F4}" srcOrd="3" destOrd="0" presId="urn:microsoft.com/office/officeart/2005/8/layout/chart3"/>
    <dgm:cxn modelId="{8545DEAD-EAF0-4FB4-ABE7-FFA64F34FDD3}" type="presParOf" srcId="{E86FCAA3-05C6-430C-B003-E493DE997DDF}" destId="{307804AB-A27C-4153-AF6A-4D48D5D2AB19}" srcOrd="4" destOrd="0" presId="urn:microsoft.com/office/officeart/2005/8/layout/chart3"/>
    <dgm:cxn modelId="{F6214385-6D31-4F93-A2C6-9651D3CFE1BF}" type="presParOf" srcId="{E86FCAA3-05C6-430C-B003-E493DE997DDF}" destId="{67AB01B9-3054-4ABA-850A-8184C740F902}" srcOrd="5" destOrd="0" presId="urn:microsoft.com/office/officeart/2005/8/layout/chart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E62657-2DE0-452E-8FC2-16CABA3C5640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2BAD8C-059F-46E9-8F54-9429C37DEB91}">
      <dgm:prSet phldrT="[Text]"/>
      <dgm:spPr/>
      <dgm:t>
        <a:bodyPr/>
        <a:lstStyle/>
        <a:p>
          <a:r>
            <a:rPr lang="en-US" dirty="0" smtClean="0"/>
            <a:t>Nebraska</a:t>
          </a:r>
          <a:endParaRPr lang="en-US" dirty="0"/>
        </a:p>
      </dgm:t>
    </dgm:pt>
    <dgm:pt modelId="{5CF447A1-71B4-4E2E-B1CC-5A5E88DC0968}" type="parTrans" cxnId="{4EB00E3B-A890-489B-8E9F-771246428EEE}">
      <dgm:prSet/>
      <dgm:spPr/>
      <dgm:t>
        <a:bodyPr/>
        <a:lstStyle/>
        <a:p>
          <a:endParaRPr lang="en-US"/>
        </a:p>
      </dgm:t>
    </dgm:pt>
    <dgm:pt modelId="{0E895E3B-CE94-40C0-8B85-E3FA4829715B}" type="sibTrans" cxnId="{4EB00E3B-A890-489B-8E9F-771246428EEE}">
      <dgm:prSet/>
      <dgm:spPr/>
      <dgm:t>
        <a:bodyPr/>
        <a:lstStyle/>
        <a:p>
          <a:endParaRPr lang="en-US"/>
        </a:p>
      </dgm:t>
    </dgm:pt>
    <dgm:pt modelId="{909D1FD2-D82D-4D40-B451-D0D70F9604A8}">
      <dgm:prSet phldrT="[Text]"/>
      <dgm:spPr/>
      <dgm:t>
        <a:bodyPr/>
        <a:lstStyle/>
        <a:p>
          <a:r>
            <a:rPr lang="en-US" dirty="0" smtClean="0"/>
            <a:t>18</a:t>
          </a:r>
        </a:p>
      </dgm:t>
    </dgm:pt>
    <dgm:pt modelId="{A7FBA384-FAEB-44CD-A2F1-873A0C562F11}" type="parTrans" cxnId="{3575233E-BF12-4BF0-A872-4081B328FA55}">
      <dgm:prSet/>
      <dgm:spPr/>
      <dgm:t>
        <a:bodyPr/>
        <a:lstStyle/>
        <a:p>
          <a:endParaRPr lang="en-US"/>
        </a:p>
      </dgm:t>
    </dgm:pt>
    <dgm:pt modelId="{643348F5-5FDF-4606-84D6-D3222FA8EA5A}" type="sibTrans" cxnId="{3575233E-BF12-4BF0-A872-4081B328FA55}">
      <dgm:prSet/>
      <dgm:spPr/>
      <dgm:t>
        <a:bodyPr/>
        <a:lstStyle/>
        <a:p>
          <a:endParaRPr lang="en-US"/>
        </a:p>
      </dgm:t>
    </dgm:pt>
    <dgm:pt modelId="{28C8AEB8-4504-4DEF-8B72-7815D9CD1807}">
      <dgm:prSet phldrT="[Text]"/>
      <dgm:spPr/>
      <dgm:t>
        <a:bodyPr/>
        <a:lstStyle/>
        <a:p>
          <a:r>
            <a:rPr lang="en-US" dirty="0" smtClean="0"/>
            <a:t>Us</a:t>
          </a:r>
          <a:endParaRPr lang="en-US" dirty="0"/>
        </a:p>
      </dgm:t>
    </dgm:pt>
    <dgm:pt modelId="{9AA0D426-FB4C-4A1E-BAE1-B9082647CE51}" type="parTrans" cxnId="{403BC86F-B82A-47FC-BE46-32EA2A2A2ED7}">
      <dgm:prSet/>
      <dgm:spPr/>
      <dgm:t>
        <a:bodyPr/>
        <a:lstStyle/>
        <a:p>
          <a:endParaRPr lang="en-US"/>
        </a:p>
      </dgm:t>
    </dgm:pt>
    <dgm:pt modelId="{EDA73DB2-42A3-4917-834B-FAB7F2DF5B92}" type="sibTrans" cxnId="{403BC86F-B82A-47FC-BE46-32EA2A2A2ED7}">
      <dgm:prSet/>
      <dgm:spPr/>
      <dgm:t>
        <a:bodyPr/>
        <a:lstStyle/>
        <a:p>
          <a:endParaRPr lang="en-US"/>
        </a:p>
      </dgm:t>
    </dgm:pt>
    <dgm:pt modelId="{C9BA3AFE-8A52-4C53-B66C-D7CD208EFB6D}">
      <dgm:prSet phldrT="[Text]"/>
      <dgm:spPr/>
      <dgm:t>
        <a:bodyPr/>
        <a:lstStyle/>
        <a:p>
          <a:r>
            <a:rPr lang="en-US" dirty="0" smtClean="0"/>
            <a:t>4020</a:t>
          </a:r>
          <a:endParaRPr lang="en-US" dirty="0"/>
        </a:p>
      </dgm:t>
    </dgm:pt>
    <dgm:pt modelId="{948833AE-4E03-41D4-A506-58E6B0058EEB}" type="parTrans" cxnId="{94BFA206-1A35-4D09-BCB9-153F97150F00}">
      <dgm:prSet/>
      <dgm:spPr/>
      <dgm:t>
        <a:bodyPr/>
        <a:lstStyle/>
        <a:p>
          <a:endParaRPr lang="en-US"/>
        </a:p>
      </dgm:t>
    </dgm:pt>
    <dgm:pt modelId="{F7655BA5-9609-4C58-9CD9-E4BD8DCBB350}" type="sibTrans" cxnId="{94BFA206-1A35-4D09-BCB9-153F97150F00}">
      <dgm:prSet/>
      <dgm:spPr/>
      <dgm:t>
        <a:bodyPr/>
        <a:lstStyle/>
        <a:p>
          <a:endParaRPr lang="en-US"/>
        </a:p>
      </dgm:t>
    </dgm:pt>
    <dgm:pt modelId="{E355C160-50E5-463B-B821-9493C5013B38}" type="pres">
      <dgm:prSet presAssocID="{5DE62657-2DE0-452E-8FC2-16CABA3C5640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5AA4AE-816E-4B70-BDD1-4B09A8C64757}" type="pres">
      <dgm:prSet presAssocID="{5DE62657-2DE0-452E-8FC2-16CABA3C5640}" presName="axisShape" presStyleLbl="bgShp" presStyleIdx="0" presStyleCnt="1"/>
      <dgm:spPr/>
    </dgm:pt>
    <dgm:pt modelId="{F00E3F6F-3E3C-474A-BCFF-CB03F6FEC992}" type="pres">
      <dgm:prSet presAssocID="{5DE62657-2DE0-452E-8FC2-16CABA3C5640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1AAF02-C199-4EDF-A092-53C09C99F4E0}" type="pres">
      <dgm:prSet presAssocID="{5DE62657-2DE0-452E-8FC2-16CABA3C5640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2E097C-6DE2-49F2-A902-BE2C5EC05203}" type="pres">
      <dgm:prSet presAssocID="{5DE62657-2DE0-452E-8FC2-16CABA3C5640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136AFA-1D5A-445C-869B-F5C49B7FAEE7}" type="pres">
      <dgm:prSet presAssocID="{5DE62657-2DE0-452E-8FC2-16CABA3C5640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CC68F1-0E5B-48F3-A00B-3F101A7485A8}" type="presOf" srcId="{28C8AEB8-4504-4DEF-8B72-7815D9CD1807}" destId="{BB2E097C-6DE2-49F2-A902-BE2C5EC05203}" srcOrd="0" destOrd="0" presId="urn:microsoft.com/office/officeart/2005/8/layout/matrix2"/>
    <dgm:cxn modelId="{403BC86F-B82A-47FC-BE46-32EA2A2A2ED7}" srcId="{5DE62657-2DE0-452E-8FC2-16CABA3C5640}" destId="{28C8AEB8-4504-4DEF-8B72-7815D9CD1807}" srcOrd="2" destOrd="0" parTransId="{9AA0D426-FB4C-4A1E-BAE1-B9082647CE51}" sibTransId="{EDA73DB2-42A3-4917-834B-FAB7F2DF5B92}"/>
    <dgm:cxn modelId="{9EC60D22-7CAF-442E-AB71-093E9059F321}" type="presOf" srcId="{CA2BAD8C-059F-46E9-8F54-9429C37DEB91}" destId="{F00E3F6F-3E3C-474A-BCFF-CB03F6FEC992}" srcOrd="0" destOrd="0" presId="urn:microsoft.com/office/officeart/2005/8/layout/matrix2"/>
    <dgm:cxn modelId="{58FF119E-F27E-4B7A-A72C-2B64EA135556}" type="presOf" srcId="{5DE62657-2DE0-452E-8FC2-16CABA3C5640}" destId="{E355C160-50E5-463B-B821-9493C5013B38}" srcOrd="0" destOrd="0" presId="urn:microsoft.com/office/officeart/2005/8/layout/matrix2"/>
    <dgm:cxn modelId="{DCE5E67C-32E5-4D91-AD8B-1FB9719276F5}" type="presOf" srcId="{C9BA3AFE-8A52-4C53-B66C-D7CD208EFB6D}" destId="{CD136AFA-1D5A-445C-869B-F5C49B7FAEE7}" srcOrd="0" destOrd="0" presId="urn:microsoft.com/office/officeart/2005/8/layout/matrix2"/>
    <dgm:cxn modelId="{3575233E-BF12-4BF0-A872-4081B328FA55}" srcId="{5DE62657-2DE0-452E-8FC2-16CABA3C5640}" destId="{909D1FD2-D82D-4D40-B451-D0D70F9604A8}" srcOrd="1" destOrd="0" parTransId="{A7FBA384-FAEB-44CD-A2F1-873A0C562F11}" sibTransId="{643348F5-5FDF-4606-84D6-D3222FA8EA5A}"/>
    <dgm:cxn modelId="{0294D81A-1BB4-473C-BD7E-DBAF645083CF}" type="presOf" srcId="{909D1FD2-D82D-4D40-B451-D0D70F9604A8}" destId="{5C1AAF02-C199-4EDF-A092-53C09C99F4E0}" srcOrd="0" destOrd="0" presId="urn:microsoft.com/office/officeart/2005/8/layout/matrix2"/>
    <dgm:cxn modelId="{4EB00E3B-A890-489B-8E9F-771246428EEE}" srcId="{5DE62657-2DE0-452E-8FC2-16CABA3C5640}" destId="{CA2BAD8C-059F-46E9-8F54-9429C37DEB91}" srcOrd="0" destOrd="0" parTransId="{5CF447A1-71B4-4E2E-B1CC-5A5E88DC0968}" sibTransId="{0E895E3B-CE94-40C0-8B85-E3FA4829715B}"/>
    <dgm:cxn modelId="{94BFA206-1A35-4D09-BCB9-153F97150F00}" srcId="{5DE62657-2DE0-452E-8FC2-16CABA3C5640}" destId="{C9BA3AFE-8A52-4C53-B66C-D7CD208EFB6D}" srcOrd="3" destOrd="0" parTransId="{948833AE-4E03-41D4-A506-58E6B0058EEB}" sibTransId="{F7655BA5-9609-4C58-9CD9-E4BD8DCBB350}"/>
    <dgm:cxn modelId="{C1A6E785-1A6C-4028-9710-C2ABEB6A3F84}" type="presParOf" srcId="{E355C160-50E5-463B-B821-9493C5013B38}" destId="{335AA4AE-816E-4B70-BDD1-4B09A8C64757}" srcOrd="0" destOrd="0" presId="urn:microsoft.com/office/officeart/2005/8/layout/matrix2"/>
    <dgm:cxn modelId="{0D0FFFCD-6BA0-4EED-8AF5-B2602F5374E9}" type="presParOf" srcId="{E355C160-50E5-463B-B821-9493C5013B38}" destId="{F00E3F6F-3E3C-474A-BCFF-CB03F6FEC992}" srcOrd="1" destOrd="0" presId="urn:microsoft.com/office/officeart/2005/8/layout/matrix2"/>
    <dgm:cxn modelId="{4BB2280A-F678-4EF5-A35D-BEED506E9C6D}" type="presParOf" srcId="{E355C160-50E5-463B-B821-9493C5013B38}" destId="{5C1AAF02-C199-4EDF-A092-53C09C99F4E0}" srcOrd="2" destOrd="0" presId="urn:microsoft.com/office/officeart/2005/8/layout/matrix2"/>
    <dgm:cxn modelId="{E9408BBC-5DCB-4534-87F2-96C664D9A205}" type="presParOf" srcId="{E355C160-50E5-463B-B821-9493C5013B38}" destId="{BB2E097C-6DE2-49F2-A902-BE2C5EC05203}" srcOrd="3" destOrd="0" presId="urn:microsoft.com/office/officeart/2005/8/layout/matrix2"/>
    <dgm:cxn modelId="{CFFDF1E3-C0D8-4FE0-953A-3E043B4F4C8F}" type="presParOf" srcId="{E355C160-50E5-463B-B821-9493C5013B38}" destId="{CD136AFA-1D5A-445C-869B-F5C49B7FAEE7}" srcOrd="4" destOrd="0" presId="urn:microsoft.com/office/officeart/2005/8/layout/matrix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3C5296-F45E-42D4-923F-4FA22A55B7B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5C7C9A-D438-4B9B-BD71-F08401CFFA57}">
      <dgm:prSet phldrT="[Text]"/>
      <dgm:spPr/>
      <dgm:t>
        <a:bodyPr/>
        <a:lstStyle/>
        <a:p>
          <a:r>
            <a:rPr lang="en-US" dirty="0" smtClean="0"/>
            <a:t>COMPUTERS AND ELECTRONICS</a:t>
          </a:r>
          <a:endParaRPr lang="en-US" dirty="0"/>
        </a:p>
      </dgm:t>
    </dgm:pt>
    <dgm:pt modelId="{0E677EA1-4673-4995-B86B-976D94956F50}" type="parTrans" cxnId="{4D3DC707-79B7-421F-BCEA-5D9E26931CCE}">
      <dgm:prSet/>
      <dgm:spPr/>
      <dgm:t>
        <a:bodyPr/>
        <a:lstStyle/>
        <a:p>
          <a:endParaRPr lang="en-US"/>
        </a:p>
      </dgm:t>
    </dgm:pt>
    <dgm:pt modelId="{A24C6E54-887D-43FB-9BE7-B4AF969E6B79}" type="sibTrans" cxnId="{4D3DC707-79B7-421F-BCEA-5D9E26931CCE}">
      <dgm:prSet/>
      <dgm:spPr/>
      <dgm:t>
        <a:bodyPr/>
        <a:lstStyle/>
        <a:p>
          <a:endParaRPr lang="en-US"/>
        </a:p>
      </dgm:t>
    </dgm:pt>
    <dgm:pt modelId="{7BEE0443-090A-43C5-BB11-CD8315B08DBC}">
      <dgm:prSet phldrT="[Text]"/>
      <dgm:spPr/>
      <dgm:t>
        <a:bodyPr/>
        <a:lstStyle/>
        <a:p>
          <a:r>
            <a:rPr lang="en-US" dirty="0" smtClean="0"/>
            <a:t>DESIGN</a:t>
          </a:r>
          <a:endParaRPr lang="en-US" dirty="0"/>
        </a:p>
      </dgm:t>
    </dgm:pt>
    <dgm:pt modelId="{E5C52739-2B02-443C-BBE5-A3B2636FED84}" type="parTrans" cxnId="{87D456E0-D31A-4613-BA3C-AB3D868D2970}">
      <dgm:prSet/>
      <dgm:spPr/>
      <dgm:t>
        <a:bodyPr/>
        <a:lstStyle/>
        <a:p>
          <a:endParaRPr lang="en-US"/>
        </a:p>
      </dgm:t>
    </dgm:pt>
    <dgm:pt modelId="{567239A4-F0DC-4232-9665-143C1ED096F6}" type="sibTrans" cxnId="{87D456E0-D31A-4613-BA3C-AB3D868D2970}">
      <dgm:prSet/>
      <dgm:spPr/>
      <dgm:t>
        <a:bodyPr/>
        <a:lstStyle/>
        <a:p>
          <a:endParaRPr lang="en-US"/>
        </a:p>
      </dgm:t>
    </dgm:pt>
    <dgm:pt modelId="{87B7C972-9DAC-41CA-8972-9E27CBD24284}">
      <dgm:prSet phldrT="[Text]"/>
      <dgm:spPr/>
      <dgm:t>
        <a:bodyPr/>
        <a:lstStyle/>
        <a:p>
          <a:r>
            <a:rPr lang="en-US" dirty="0" smtClean="0"/>
            <a:t>MATHMATICS</a:t>
          </a:r>
          <a:endParaRPr lang="en-US" dirty="0"/>
        </a:p>
      </dgm:t>
    </dgm:pt>
    <dgm:pt modelId="{B1643FA1-492F-4C73-A577-0A4C25A6CF8E}" type="parTrans" cxnId="{636C4E2B-EDE3-4BFF-881A-14772708B27E}">
      <dgm:prSet/>
      <dgm:spPr/>
      <dgm:t>
        <a:bodyPr/>
        <a:lstStyle/>
        <a:p>
          <a:endParaRPr lang="en-US"/>
        </a:p>
      </dgm:t>
    </dgm:pt>
    <dgm:pt modelId="{7BA5AE4F-8B10-4007-AA5E-0431F2C0E88C}" type="sibTrans" cxnId="{636C4E2B-EDE3-4BFF-881A-14772708B27E}">
      <dgm:prSet/>
      <dgm:spPr/>
      <dgm:t>
        <a:bodyPr/>
        <a:lstStyle/>
        <a:p>
          <a:endParaRPr lang="en-US"/>
        </a:p>
      </dgm:t>
    </dgm:pt>
    <dgm:pt modelId="{689494BD-3164-49BD-B9BB-669387EEE906}">
      <dgm:prSet phldrT="[Text]"/>
      <dgm:spPr/>
      <dgm:t>
        <a:bodyPr/>
        <a:lstStyle/>
        <a:p>
          <a:r>
            <a:rPr lang="en-US" dirty="0" smtClean="0"/>
            <a:t>PSYCHOLOGY</a:t>
          </a:r>
          <a:endParaRPr lang="en-US" dirty="0"/>
        </a:p>
      </dgm:t>
    </dgm:pt>
    <dgm:pt modelId="{E9368229-7F73-4355-B75A-ECE0A81090C7}" type="parTrans" cxnId="{44552DAD-7B77-47CD-A841-612E58934E89}">
      <dgm:prSet/>
      <dgm:spPr/>
      <dgm:t>
        <a:bodyPr/>
        <a:lstStyle/>
        <a:p>
          <a:endParaRPr lang="en-US"/>
        </a:p>
      </dgm:t>
    </dgm:pt>
    <dgm:pt modelId="{C5ED7954-554A-4769-A0B0-CDE870A92BB8}" type="sibTrans" cxnId="{44552DAD-7B77-47CD-A841-612E58934E89}">
      <dgm:prSet/>
      <dgm:spPr/>
      <dgm:t>
        <a:bodyPr/>
        <a:lstStyle/>
        <a:p>
          <a:endParaRPr lang="en-US"/>
        </a:p>
      </dgm:t>
    </dgm:pt>
    <dgm:pt modelId="{41694EC1-8D3D-46AC-8076-E0BC0D2D2617}" type="pres">
      <dgm:prSet presAssocID="{BD3C5296-F45E-42D4-923F-4FA22A55B7B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6C4D4E-E7F1-4408-97DB-8E597A30EA15}" type="pres">
      <dgm:prSet presAssocID="{8C5C7C9A-D438-4B9B-BD71-F08401CFFA57}" presName="node" presStyleLbl="node1" presStyleIdx="0" presStyleCnt="4" custScaleX="63565" custScaleY="563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F38AAB-2B40-4892-B332-DA46BA1B8E4A}" type="pres">
      <dgm:prSet presAssocID="{A24C6E54-887D-43FB-9BE7-B4AF969E6B79}" presName="sibTrans" presStyleCnt="0"/>
      <dgm:spPr/>
    </dgm:pt>
    <dgm:pt modelId="{8D1E0951-7599-487B-BE3D-807B13658BA4}" type="pres">
      <dgm:prSet presAssocID="{7BEE0443-090A-43C5-BB11-CD8315B08DBC}" presName="node" presStyleLbl="node1" presStyleIdx="1" presStyleCnt="4" custScaleX="56451" custScaleY="570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6AB650-2FD4-46F8-858D-0A804E056EB4}" type="pres">
      <dgm:prSet presAssocID="{567239A4-F0DC-4232-9665-143C1ED096F6}" presName="sibTrans" presStyleCnt="0"/>
      <dgm:spPr/>
    </dgm:pt>
    <dgm:pt modelId="{C92985FD-7D58-4999-9CA2-2BC1857EAFB1}" type="pres">
      <dgm:prSet presAssocID="{87B7C972-9DAC-41CA-8972-9E27CBD24284}" presName="node" presStyleLbl="node1" presStyleIdx="2" presStyleCnt="4" custScaleX="62474" custScaleY="626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6081DD-D1B4-4B28-99D3-4997099DE64F}" type="pres">
      <dgm:prSet presAssocID="{7BA5AE4F-8B10-4007-AA5E-0431F2C0E88C}" presName="sibTrans" presStyleCnt="0"/>
      <dgm:spPr/>
    </dgm:pt>
    <dgm:pt modelId="{20EF8E33-3AF4-402D-B95F-06AFFDF2FDB0}" type="pres">
      <dgm:prSet presAssocID="{689494BD-3164-49BD-B9BB-669387EEE906}" presName="node" presStyleLbl="node1" presStyleIdx="3" presStyleCnt="4" custScaleX="59824" custScaleY="647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236207-010E-401F-BCB8-449CC99644A8}" type="presOf" srcId="{7BEE0443-090A-43C5-BB11-CD8315B08DBC}" destId="{8D1E0951-7599-487B-BE3D-807B13658BA4}" srcOrd="0" destOrd="0" presId="urn:microsoft.com/office/officeart/2005/8/layout/default"/>
    <dgm:cxn modelId="{ABCAC9A6-A8A6-4EF1-A63F-4667494C5D99}" type="presOf" srcId="{689494BD-3164-49BD-B9BB-669387EEE906}" destId="{20EF8E33-3AF4-402D-B95F-06AFFDF2FDB0}" srcOrd="0" destOrd="0" presId="urn:microsoft.com/office/officeart/2005/8/layout/default"/>
    <dgm:cxn modelId="{87D456E0-D31A-4613-BA3C-AB3D868D2970}" srcId="{BD3C5296-F45E-42D4-923F-4FA22A55B7BA}" destId="{7BEE0443-090A-43C5-BB11-CD8315B08DBC}" srcOrd="1" destOrd="0" parTransId="{E5C52739-2B02-443C-BBE5-A3B2636FED84}" sibTransId="{567239A4-F0DC-4232-9665-143C1ED096F6}"/>
    <dgm:cxn modelId="{7E33C17B-8489-452E-A875-B078EB3CA00E}" type="presOf" srcId="{87B7C972-9DAC-41CA-8972-9E27CBD24284}" destId="{C92985FD-7D58-4999-9CA2-2BC1857EAFB1}" srcOrd="0" destOrd="0" presId="urn:microsoft.com/office/officeart/2005/8/layout/default"/>
    <dgm:cxn modelId="{44552DAD-7B77-47CD-A841-612E58934E89}" srcId="{BD3C5296-F45E-42D4-923F-4FA22A55B7BA}" destId="{689494BD-3164-49BD-B9BB-669387EEE906}" srcOrd="3" destOrd="0" parTransId="{E9368229-7F73-4355-B75A-ECE0A81090C7}" sibTransId="{C5ED7954-554A-4769-A0B0-CDE870A92BB8}"/>
    <dgm:cxn modelId="{4D3DC707-79B7-421F-BCEA-5D9E26931CCE}" srcId="{BD3C5296-F45E-42D4-923F-4FA22A55B7BA}" destId="{8C5C7C9A-D438-4B9B-BD71-F08401CFFA57}" srcOrd="0" destOrd="0" parTransId="{0E677EA1-4673-4995-B86B-976D94956F50}" sibTransId="{A24C6E54-887D-43FB-9BE7-B4AF969E6B79}"/>
    <dgm:cxn modelId="{636C4E2B-EDE3-4BFF-881A-14772708B27E}" srcId="{BD3C5296-F45E-42D4-923F-4FA22A55B7BA}" destId="{87B7C972-9DAC-41CA-8972-9E27CBD24284}" srcOrd="2" destOrd="0" parTransId="{B1643FA1-492F-4C73-A577-0A4C25A6CF8E}" sibTransId="{7BA5AE4F-8B10-4007-AA5E-0431F2C0E88C}"/>
    <dgm:cxn modelId="{196C5A7D-DF4C-4049-A5B4-577CC90439D9}" type="presOf" srcId="{8C5C7C9A-D438-4B9B-BD71-F08401CFFA57}" destId="{766C4D4E-E7F1-4408-97DB-8E597A30EA15}" srcOrd="0" destOrd="0" presId="urn:microsoft.com/office/officeart/2005/8/layout/default"/>
    <dgm:cxn modelId="{2A54DCCF-40B1-419E-B88D-4854F4DD3DA4}" type="presOf" srcId="{BD3C5296-F45E-42D4-923F-4FA22A55B7BA}" destId="{41694EC1-8D3D-46AC-8076-E0BC0D2D2617}" srcOrd="0" destOrd="0" presId="urn:microsoft.com/office/officeart/2005/8/layout/default"/>
    <dgm:cxn modelId="{3622DD52-1C60-4E94-89B5-2307F89BE4A1}" type="presParOf" srcId="{41694EC1-8D3D-46AC-8076-E0BC0D2D2617}" destId="{766C4D4E-E7F1-4408-97DB-8E597A30EA15}" srcOrd="0" destOrd="0" presId="urn:microsoft.com/office/officeart/2005/8/layout/default"/>
    <dgm:cxn modelId="{B2ACBA16-A1EE-432E-928A-A2DEE2830646}" type="presParOf" srcId="{41694EC1-8D3D-46AC-8076-E0BC0D2D2617}" destId="{36F38AAB-2B40-4892-B332-DA46BA1B8E4A}" srcOrd="1" destOrd="0" presId="urn:microsoft.com/office/officeart/2005/8/layout/default"/>
    <dgm:cxn modelId="{A6B0A28E-B081-47BE-ABC2-7FB1FCC7FDF9}" type="presParOf" srcId="{41694EC1-8D3D-46AC-8076-E0BC0D2D2617}" destId="{8D1E0951-7599-487B-BE3D-807B13658BA4}" srcOrd="2" destOrd="0" presId="urn:microsoft.com/office/officeart/2005/8/layout/default"/>
    <dgm:cxn modelId="{827689BE-8ABC-462F-8469-B818184598FC}" type="presParOf" srcId="{41694EC1-8D3D-46AC-8076-E0BC0D2D2617}" destId="{A06AB650-2FD4-46F8-858D-0A804E056EB4}" srcOrd="3" destOrd="0" presId="urn:microsoft.com/office/officeart/2005/8/layout/default"/>
    <dgm:cxn modelId="{8495C5A5-EBBF-4193-A29E-0D2FB1166537}" type="presParOf" srcId="{41694EC1-8D3D-46AC-8076-E0BC0D2D2617}" destId="{C92985FD-7D58-4999-9CA2-2BC1857EAFB1}" srcOrd="4" destOrd="0" presId="urn:microsoft.com/office/officeart/2005/8/layout/default"/>
    <dgm:cxn modelId="{4A329335-4932-4633-A180-FC9B709FD21E}" type="presParOf" srcId="{41694EC1-8D3D-46AC-8076-E0BC0D2D2617}" destId="{D56081DD-D1B4-4B28-99D3-4997099DE64F}" srcOrd="5" destOrd="0" presId="urn:microsoft.com/office/officeart/2005/8/layout/default"/>
    <dgm:cxn modelId="{A38D00BC-6334-4D36-9A51-9352456E42B2}" type="presParOf" srcId="{41694EC1-8D3D-46AC-8076-E0BC0D2D2617}" destId="{20EF8E33-3AF4-402D-B95F-06AFFDF2FDB0}" srcOrd="6" destOrd="0" presId="urn:microsoft.com/office/officeart/2005/8/layout/default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0921299-299C-4E6B-A360-F18B979FBEA6}" type="doc">
      <dgm:prSet loTypeId="urn:microsoft.com/office/officeart/2005/8/layout/hierarchy2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DD4442-F162-4D12-9D45-8CB0769446B9}">
      <dgm:prSet phldrT="[Text]"/>
      <dgm:spPr/>
      <dgm:t>
        <a:bodyPr/>
        <a:lstStyle/>
        <a:p>
          <a:r>
            <a:rPr lang="en-US" dirty="0" smtClean="0"/>
            <a:t>HIGH SCHOOL DIPLOMA</a:t>
          </a:r>
          <a:endParaRPr lang="en-US" dirty="0"/>
        </a:p>
      </dgm:t>
    </dgm:pt>
    <dgm:pt modelId="{56575CBE-3BF4-4E82-836C-9C734253C731}" type="parTrans" cxnId="{B639AEDC-0B77-4C8D-82C5-2FCB7212B1C5}">
      <dgm:prSet/>
      <dgm:spPr/>
      <dgm:t>
        <a:bodyPr/>
        <a:lstStyle/>
        <a:p>
          <a:endParaRPr lang="en-US"/>
        </a:p>
      </dgm:t>
    </dgm:pt>
    <dgm:pt modelId="{939B5762-1095-4812-A4FA-9BAF25BB6EE3}" type="sibTrans" cxnId="{B639AEDC-0B77-4C8D-82C5-2FCB7212B1C5}">
      <dgm:prSet/>
      <dgm:spPr/>
      <dgm:t>
        <a:bodyPr/>
        <a:lstStyle/>
        <a:p>
          <a:endParaRPr lang="en-US"/>
        </a:p>
      </dgm:t>
    </dgm:pt>
    <dgm:pt modelId="{4648DACD-DFFF-4AF0-89A4-8331D0C618E3}">
      <dgm:prSet phldrT="[Text]"/>
      <dgm:spPr/>
      <dgm:t>
        <a:bodyPr/>
        <a:lstStyle/>
        <a:p>
          <a:r>
            <a:rPr lang="en-US" dirty="0" smtClean="0"/>
            <a:t>WORK EXPERIENCE</a:t>
          </a:r>
          <a:endParaRPr lang="en-US" dirty="0"/>
        </a:p>
      </dgm:t>
    </dgm:pt>
    <dgm:pt modelId="{8AFB9F20-0CC7-49A5-A4D1-681B55896D90}" type="parTrans" cxnId="{079ACD9A-60C5-4398-9FBE-34C2AC4B8A1A}">
      <dgm:prSet/>
      <dgm:spPr/>
      <dgm:t>
        <a:bodyPr/>
        <a:lstStyle/>
        <a:p>
          <a:endParaRPr lang="en-US"/>
        </a:p>
      </dgm:t>
    </dgm:pt>
    <dgm:pt modelId="{0CAC3CA1-6737-482B-8154-0C24C802353C}" type="sibTrans" cxnId="{079ACD9A-60C5-4398-9FBE-34C2AC4B8A1A}">
      <dgm:prSet/>
      <dgm:spPr/>
      <dgm:t>
        <a:bodyPr/>
        <a:lstStyle/>
        <a:p>
          <a:endParaRPr lang="en-US"/>
        </a:p>
      </dgm:t>
    </dgm:pt>
    <dgm:pt modelId="{574E0FC3-090B-4CBE-A12A-8310EDA2FE82}">
      <dgm:prSet phldrT="[Text]"/>
      <dgm:spPr/>
      <dgm:t>
        <a:bodyPr/>
        <a:lstStyle/>
        <a:p>
          <a:r>
            <a:rPr lang="en-US" dirty="0" smtClean="0"/>
            <a:t>BACHLORS DIGREE</a:t>
          </a:r>
          <a:endParaRPr lang="en-US" dirty="0"/>
        </a:p>
      </dgm:t>
    </dgm:pt>
    <dgm:pt modelId="{E8DAB38C-92EB-41E8-95D4-3EFCE1269163}" type="parTrans" cxnId="{82B20A3E-0589-4059-8256-F9511AE31411}">
      <dgm:prSet/>
      <dgm:spPr/>
      <dgm:t>
        <a:bodyPr/>
        <a:lstStyle/>
        <a:p>
          <a:endParaRPr lang="en-US"/>
        </a:p>
      </dgm:t>
    </dgm:pt>
    <dgm:pt modelId="{29267627-6CF6-4BBC-A8A7-9A297B26214E}" type="sibTrans" cxnId="{82B20A3E-0589-4059-8256-F9511AE31411}">
      <dgm:prSet/>
      <dgm:spPr/>
      <dgm:t>
        <a:bodyPr/>
        <a:lstStyle/>
        <a:p>
          <a:endParaRPr lang="en-US"/>
        </a:p>
      </dgm:t>
    </dgm:pt>
    <dgm:pt modelId="{158C444C-E444-43D8-8A59-B4AE1F28D648}">
      <dgm:prSet phldrT="[Text]"/>
      <dgm:spPr/>
      <dgm:t>
        <a:bodyPr/>
        <a:lstStyle/>
        <a:p>
          <a:r>
            <a:rPr lang="en-US" dirty="0" smtClean="0"/>
            <a:t>DIGREE IN ENGLISH</a:t>
          </a:r>
          <a:endParaRPr lang="en-US" dirty="0"/>
        </a:p>
      </dgm:t>
    </dgm:pt>
    <dgm:pt modelId="{4C9CD255-100B-40B2-B39A-144E32E2844C}" type="parTrans" cxnId="{BDCBD2A3-4F1F-49FA-9FA0-6B5015E75320}">
      <dgm:prSet/>
      <dgm:spPr/>
      <dgm:t>
        <a:bodyPr/>
        <a:lstStyle/>
        <a:p>
          <a:endParaRPr lang="en-US"/>
        </a:p>
      </dgm:t>
    </dgm:pt>
    <dgm:pt modelId="{9A91051E-F1D5-4C85-838A-EB361D77EF6D}" type="sibTrans" cxnId="{BDCBD2A3-4F1F-49FA-9FA0-6B5015E75320}">
      <dgm:prSet/>
      <dgm:spPr/>
      <dgm:t>
        <a:bodyPr/>
        <a:lstStyle/>
        <a:p>
          <a:endParaRPr lang="en-US"/>
        </a:p>
      </dgm:t>
    </dgm:pt>
    <dgm:pt modelId="{0E63ABDD-8B1E-4FEE-9635-56E529EC29BC}" type="pres">
      <dgm:prSet presAssocID="{80921299-299C-4E6B-A360-F18B979FBEA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C4EDF9-3CF6-41A8-A8CA-F9F830784935}" type="pres">
      <dgm:prSet presAssocID="{0FDD4442-F162-4D12-9D45-8CB0769446B9}" presName="root1" presStyleCnt="0"/>
      <dgm:spPr/>
    </dgm:pt>
    <dgm:pt modelId="{76B519A8-84E3-4BB8-9503-041F4F5E2CB1}" type="pres">
      <dgm:prSet presAssocID="{0FDD4442-F162-4D12-9D45-8CB0769446B9}" presName="LevelOneTextNode" presStyleLbl="node0" presStyleIdx="0" presStyleCnt="1" custFlipHor="1" custScaleX="90627" custLinFactNeighborX="6862" custLinFactNeighborY="-337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CB2D51-3C19-4151-BB5F-B20E80FCDA0A}" type="pres">
      <dgm:prSet presAssocID="{0FDD4442-F162-4D12-9D45-8CB0769446B9}" presName="level2hierChild" presStyleCnt="0"/>
      <dgm:spPr/>
    </dgm:pt>
    <dgm:pt modelId="{675D68B2-7637-4E74-8E7D-3DA440D6D5C7}" type="pres">
      <dgm:prSet presAssocID="{8AFB9F20-0CC7-49A5-A4D1-681B55896D9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321BC062-7EFD-466B-B4E1-B73DB56D0343}" type="pres">
      <dgm:prSet presAssocID="{8AFB9F20-0CC7-49A5-A4D1-681B55896D9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F9CECFD1-B9B4-4A56-9ECF-A8D4D3B72A4B}" type="pres">
      <dgm:prSet presAssocID="{4648DACD-DFFF-4AF0-89A4-8331D0C618E3}" presName="root2" presStyleCnt="0"/>
      <dgm:spPr/>
    </dgm:pt>
    <dgm:pt modelId="{181148A4-E161-4110-9B06-F77E2D1C41F3}" type="pres">
      <dgm:prSet presAssocID="{4648DACD-DFFF-4AF0-89A4-8331D0C618E3}" presName="LevelTwoTextNode" presStyleLbl="node2" presStyleIdx="0" presStyleCnt="2" custLinFactY="61050" custLinFactNeighborX="-222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C97E2F-311A-494C-942D-DD3370A02C38}" type="pres">
      <dgm:prSet presAssocID="{4648DACD-DFFF-4AF0-89A4-8331D0C618E3}" presName="level3hierChild" presStyleCnt="0"/>
      <dgm:spPr/>
    </dgm:pt>
    <dgm:pt modelId="{D503C2C3-3077-45D4-BBC5-F21C22977409}" type="pres">
      <dgm:prSet presAssocID="{E8DAB38C-92EB-41E8-95D4-3EFCE1269163}" presName="conn2-1" presStyleLbl="parChTrans1D3" presStyleIdx="0" presStyleCnt="1"/>
      <dgm:spPr/>
      <dgm:t>
        <a:bodyPr/>
        <a:lstStyle/>
        <a:p>
          <a:endParaRPr lang="en-US"/>
        </a:p>
      </dgm:t>
    </dgm:pt>
    <dgm:pt modelId="{1784C61B-ECBF-4E89-B1A3-CBE66E09E8BD}" type="pres">
      <dgm:prSet presAssocID="{E8DAB38C-92EB-41E8-95D4-3EFCE1269163}" presName="connTx" presStyleLbl="parChTrans1D3" presStyleIdx="0" presStyleCnt="1"/>
      <dgm:spPr/>
      <dgm:t>
        <a:bodyPr/>
        <a:lstStyle/>
        <a:p>
          <a:endParaRPr lang="en-US"/>
        </a:p>
      </dgm:t>
    </dgm:pt>
    <dgm:pt modelId="{5303145D-2AC3-4FCD-9BC0-EED462630FC7}" type="pres">
      <dgm:prSet presAssocID="{574E0FC3-090B-4CBE-A12A-8310EDA2FE82}" presName="root2" presStyleCnt="0"/>
      <dgm:spPr/>
    </dgm:pt>
    <dgm:pt modelId="{97B0464B-77FB-4179-A825-A80FB283A5E5}" type="pres">
      <dgm:prSet presAssocID="{574E0FC3-090B-4CBE-A12A-8310EDA2FE82}" presName="LevelTwoTextNode" presStyleLbl="node3" presStyleIdx="0" presStyleCnt="1" custLinFactNeighborX="-13247" custLinFactNeighborY="-723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A18933-5F59-4F2B-97DA-9ED07B8379C2}" type="pres">
      <dgm:prSet presAssocID="{574E0FC3-090B-4CBE-A12A-8310EDA2FE82}" presName="level3hierChild" presStyleCnt="0"/>
      <dgm:spPr/>
    </dgm:pt>
    <dgm:pt modelId="{A8ACCB56-ADC7-4908-B725-346E6FC9F17D}" type="pres">
      <dgm:prSet presAssocID="{4C9CD255-100B-40B2-B39A-144E32E2844C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9A0CAE1F-7A2E-4EF6-98BD-E5225A3C13F8}" type="pres">
      <dgm:prSet presAssocID="{4C9CD255-100B-40B2-B39A-144E32E2844C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181B6CB-F509-4382-B9CB-60DD7F4F8F9B}" type="pres">
      <dgm:prSet presAssocID="{158C444C-E444-43D8-8A59-B4AE1F28D648}" presName="root2" presStyleCnt="0"/>
      <dgm:spPr/>
    </dgm:pt>
    <dgm:pt modelId="{BFBA03D6-20C2-4FC4-AFD4-4D0094B6F366}" type="pres">
      <dgm:prSet presAssocID="{158C444C-E444-43D8-8A59-B4AE1F28D648}" presName="LevelTwoTextNode" presStyleLbl="node2" presStyleIdx="1" presStyleCnt="2" custLinFactY="-94173" custLinFactNeighborX="-10517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F2E869-6ECE-4707-8B41-C3C513695AB6}" type="pres">
      <dgm:prSet presAssocID="{158C444C-E444-43D8-8A59-B4AE1F28D648}" presName="level3hierChild" presStyleCnt="0"/>
      <dgm:spPr/>
    </dgm:pt>
  </dgm:ptLst>
  <dgm:cxnLst>
    <dgm:cxn modelId="{14306E5E-BC9D-493C-9104-4B134BB183B7}" type="presOf" srcId="{158C444C-E444-43D8-8A59-B4AE1F28D648}" destId="{BFBA03D6-20C2-4FC4-AFD4-4D0094B6F366}" srcOrd="0" destOrd="0" presId="urn:microsoft.com/office/officeart/2005/8/layout/hierarchy2"/>
    <dgm:cxn modelId="{1E960B9D-0469-4C57-A46A-CDCABB886558}" type="presOf" srcId="{8AFB9F20-0CC7-49A5-A4D1-681B55896D90}" destId="{675D68B2-7637-4E74-8E7D-3DA440D6D5C7}" srcOrd="0" destOrd="0" presId="urn:microsoft.com/office/officeart/2005/8/layout/hierarchy2"/>
    <dgm:cxn modelId="{BDCBD2A3-4F1F-49FA-9FA0-6B5015E75320}" srcId="{0FDD4442-F162-4D12-9D45-8CB0769446B9}" destId="{158C444C-E444-43D8-8A59-B4AE1F28D648}" srcOrd="1" destOrd="0" parTransId="{4C9CD255-100B-40B2-B39A-144E32E2844C}" sibTransId="{9A91051E-F1D5-4C85-838A-EB361D77EF6D}"/>
    <dgm:cxn modelId="{9B77E8C4-A8D2-4DFD-B07B-CCC206EC9677}" type="presOf" srcId="{80921299-299C-4E6B-A360-F18B979FBEA6}" destId="{0E63ABDD-8B1E-4FEE-9635-56E529EC29BC}" srcOrd="0" destOrd="0" presId="urn:microsoft.com/office/officeart/2005/8/layout/hierarchy2"/>
    <dgm:cxn modelId="{079ACD9A-60C5-4398-9FBE-34C2AC4B8A1A}" srcId="{0FDD4442-F162-4D12-9D45-8CB0769446B9}" destId="{4648DACD-DFFF-4AF0-89A4-8331D0C618E3}" srcOrd="0" destOrd="0" parTransId="{8AFB9F20-0CC7-49A5-A4D1-681B55896D90}" sibTransId="{0CAC3CA1-6737-482B-8154-0C24C802353C}"/>
    <dgm:cxn modelId="{C84E35A6-9603-47EF-9A78-3CD8219263B1}" type="presOf" srcId="{E8DAB38C-92EB-41E8-95D4-3EFCE1269163}" destId="{D503C2C3-3077-45D4-BBC5-F21C22977409}" srcOrd="0" destOrd="0" presId="urn:microsoft.com/office/officeart/2005/8/layout/hierarchy2"/>
    <dgm:cxn modelId="{3BCA7A56-E7B2-4D38-9DA3-D1F441AFF56A}" type="presOf" srcId="{8AFB9F20-0CC7-49A5-A4D1-681B55896D90}" destId="{321BC062-7EFD-466B-B4E1-B73DB56D0343}" srcOrd="1" destOrd="0" presId="urn:microsoft.com/office/officeart/2005/8/layout/hierarchy2"/>
    <dgm:cxn modelId="{CE26B8BF-F3A0-4FF5-BB3D-547E544A11EE}" type="presOf" srcId="{E8DAB38C-92EB-41E8-95D4-3EFCE1269163}" destId="{1784C61B-ECBF-4E89-B1A3-CBE66E09E8BD}" srcOrd="1" destOrd="0" presId="urn:microsoft.com/office/officeart/2005/8/layout/hierarchy2"/>
    <dgm:cxn modelId="{0280E335-5021-4C0C-9317-43003B9830DA}" type="presOf" srcId="{4C9CD255-100B-40B2-B39A-144E32E2844C}" destId="{A8ACCB56-ADC7-4908-B725-346E6FC9F17D}" srcOrd="0" destOrd="0" presId="urn:microsoft.com/office/officeart/2005/8/layout/hierarchy2"/>
    <dgm:cxn modelId="{85D26B15-C7F8-4ACD-B474-6BE27AC8BC0B}" type="presOf" srcId="{4C9CD255-100B-40B2-B39A-144E32E2844C}" destId="{9A0CAE1F-7A2E-4EF6-98BD-E5225A3C13F8}" srcOrd="1" destOrd="0" presId="urn:microsoft.com/office/officeart/2005/8/layout/hierarchy2"/>
    <dgm:cxn modelId="{82B20A3E-0589-4059-8256-F9511AE31411}" srcId="{4648DACD-DFFF-4AF0-89A4-8331D0C618E3}" destId="{574E0FC3-090B-4CBE-A12A-8310EDA2FE82}" srcOrd="0" destOrd="0" parTransId="{E8DAB38C-92EB-41E8-95D4-3EFCE1269163}" sibTransId="{29267627-6CF6-4BBC-A8A7-9A297B26214E}"/>
    <dgm:cxn modelId="{B639AEDC-0B77-4C8D-82C5-2FCB7212B1C5}" srcId="{80921299-299C-4E6B-A360-F18B979FBEA6}" destId="{0FDD4442-F162-4D12-9D45-8CB0769446B9}" srcOrd="0" destOrd="0" parTransId="{56575CBE-3BF4-4E82-836C-9C734253C731}" sibTransId="{939B5762-1095-4812-A4FA-9BAF25BB6EE3}"/>
    <dgm:cxn modelId="{2F7D45C6-7DF9-45BA-A5A7-5D69D3C2A0BC}" type="presOf" srcId="{0FDD4442-F162-4D12-9D45-8CB0769446B9}" destId="{76B519A8-84E3-4BB8-9503-041F4F5E2CB1}" srcOrd="0" destOrd="0" presId="urn:microsoft.com/office/officeart/2005/8/layout/hierarchy2"/>
    <dgm:cxn modelId="{0D31C601-DEF3-43DD-8467-F318641D75BA}" type="presOf" srcId="{4648DACD-DFFF-4AF0-89A4-8331D0C618E3}" destId="{181148A4-E161-4110-9B06-F77E2D1C41F3}" srcOrd="0" destOrd="0" presId="urn:microsoft.com/office/officeart/2005/8/layout/hierarchy2"/>
    <dgm:cxn modelId="{7528A01E-A96E-4B41-91C2-AEDB8F147A0F}" type="presOf" srcId="{574E0FC3-090B-4CBE-A12A-8310EDA2FE82}" destId="{97B0464B-77FB-4179-A825-A80FB283A5E5}" srcOrd="0" destOrd="0" presId="urn:microsoft.com/office/officeart/2005/8/layout/hierarchy2"/>
    <dgm:cxn modelId="{109E893D-B19A-44CD-88EB-7179F2CB7A6B}" type="presParOf" srcId="{0E63ABDD-8B1E-4FEE-9635-56E529EC29BC}" destId="{D2C4EDF9-3CF6-41A8-A8CA-F9F830784935}" srcOrd="0" destOrd="0" presId="urn:microsoft.com/office/officeart/2005/8/layout/hierarchy2"/>
    <dgm:cxn modelId="{4AED679D-5EA8-4886-B2DA-27EBFD52A5DA}" type="presParOf" srcId="{D2C4EDF9-3CF6-41A8-A8CA-F9F830784935}" destId="{76B519A8-84E3-4BB8-9503-041F4F5E2CB1}" srcOrd="0" destOrd="0" presId="urn:microsoft.com/office/officeart/2005/8/layout/hierarchy2"/>
    <dgm:cxn modelId="{2042523D-9B4B-4EC2-B629-F5F27BCBD8CD}" type="presParOf" srcId="{D2C4EDF9-3CF6-41A8-A8CA-F9F830784935}" destId="{19CB2D51-3C19-4151-BB5F-B20E80FCDA0A}" srcOrd="1" destOrd="0" presId="urn:microsoft.com/office/officeart/2005/8/layout/hierarchy2"/>
    <dgm:cxn modelId="{B90E77CD-7A8D-4BB6-98E3-59EAF75E37C2}" type="presParOf" srcId="{19CB2D51-3C19-4151-BB5F-B20E80FCDA0A}" destId="{675D68B2-7637-4E74-8E7D-3DA440D6D5C7}" srcOrd="0" destOrd="0" presId="urn:microsoft.com/office/officeart/2005/8/layout/hierarchy2"/>
    <dgm:cxn modelId="{5DD24868-DC3F-4452-BE8B-24DCB59FDE57}" type="presParOf" srcId="{675D68B2-7637-4E74-8E7D-3DA440D6D5C7}" destId="{321BC062-7EFD-466B-B4E1-B73DB56D0343}" srcOrd="0" destOrd="0" presId="urn:microsoft.com/office/officeart/2005/8/layout/hierarchy2"/>
    <dgm:cxn modelId="{E94439CE-E000-4DF6-A3B6-E3320A4C233B}" type="presParOf" srcId="{19CB2D51-3C19-4151-BB5F-B20E80FCDA0A}" destId="{F9CECFD1-B9B4-4A56-9ECF-A8D4D3B72A4B}" srcOrd="1" destOrd="0" presId="urn:microsoft.com/office/officeart/2005/8/layout/hierarchy2"/>
    <dgm:cxn modelId="{B13E03E5-5779-4CAA-A136-393C186CC0D3}" type="presParOf" srcId="{F9CECFD1-B9B4-4A56-9ECF-A8D4D3B72A4B}" destId="{181148A4-E161-4110-9B06-F77E2D1C41F3}" srcOrd="0" destOrd="0" presId="urn:microsoft.com/office/officeart/2005/8/layout/hierarchy2"/>
    <dgm:cxn modelId="{2030A04B-A0C1-4F66-85A6-60A9DC2FCB7A}" type="presParOf" srcId="{F9CECFD1-B9B4-4A56-9ECF-A8D4D3B72A4B}" destId="{E6C97E2F-311A-494C-942D-DD3370A02C38}" srcOrd="1" destOrd="0" presId="urn:microsoft.com/office/officeart/2005/8/layout/hierarchy2"/>
    <dgm:cxn modelId="{454B2362-FBDE-4543-89A6-352AC1C68ED3}" type="presParOf" srcId="{E6C97E2F-311A-494C-942D-DD3370A02C38}" destId="{D503C2C3-3077-45D4-BBC5-F21C22977409}" srcOrd="0" destOrd="0" presId="urn:microsoft.com/office/officeart/2005/8/layout/hierarchy2"/>
    <dgm:cxn modelId="{FF46F92F-7702-4948-B369-150AAD604765}" type="presParOf" srcId="{D503C2C3-3077-45D4-BBC5-F21C22977409}" destId="{1784C61B-ECBF-4E89-B1A3-CBE66E09E8BD}" srcOrd="0" destOrd="0" presId="urn:microsoft.com/office/officeart/2005/8/layout/hierarchy2"/>
    <dgm:cxn modelId="{C5C096D7-D4BF-4469-BC80-B62BD87AD0A8}" type="presParOf" srcId="{E6C97E2F-311A-494C-942D-DD3370A02C38}" destId="{5303145D-2AC3-4FCD-9BC0-EED462630FC7}" srcOrd="1" destOrd="0" presId="urn:microsoft.com/office/officeart/2005/8/layout/hierarchy2"/>
    <dgm:cxn modelId="{9FDCDC50-E528-4308-BE45-1705604B3728}" type="presParOf" srcId="{5303145D-2AC3-4FCD-9BC0-EED462630FC7}" destId="{97B0464B-77FB-4179-A825-A80FB283A5E5}" srcOrd="0" destOrd="0" presId="urn:microsoft.com/office/officeart/2005/8/layout/hierarchy2"/>
    <dgm:cxn modelId="{EA963731-6AA4-4725-9517-E7B649E3121B}" type="presParOf" srcId="{5303145D-2AC3-4FCD-9BC0-EED462630FC7}" destId="{A2A18933-5F59-4F2B-97DA-9ED07B8379C2}" srcOrd="1" destOrd="0" presId="urn:microsoft.com/office/officeart/2005/8/layout/hierarchy2"/>
    <dgm:cxn modelId="{D127E91E-2076-4426-9E92-8321B9A988EA}" type="presParOf" srcId="{19CB2D51-3C19-4151-BB5F-B20E80FCDA0A}" destId="{A8ACCB56-ADC7-4908-B725-346E6FC9F17D}" srcOrd="2" destOrd="0" presId="urn:microsoft.com/office/officeart/2005/8/layout/hierarchy2"/>
    <dgm:cxn modelId="{33D2A134-CFDF-4345-98AC-57CCB33844C4}" type="presParOf" srcId="{A8ACCB56-ADC7-4908-B725-346E6FC9F17D}" destId="{9A0CAE1F-7A2E-4EF6-98BD-E5225A3C13F8}" srcOrd="0" destOrd="0" presId="urn:microsoft.com/office/officeart/2005/8/layout/hierarchy2"/>
    <dgm:cxn modelId="{CB471C7B-76A9-4FA0-990F-8238E9A4B43D}" type="presParOf" srcId="{19CB2D51-3C19-4151-BB5F-B20E80FCDA0A}" destId="{B181B6CB-F509-4382-B9CB-60DD7F4F8F9B}" srcOrd="3" destOrd="0" presId="urn:microsoft.com/office/officeart/2005/8/layout/hierarchy2"/>
    <dgm:cxn modelId="{CE04515B-F2D9-4EDC-8D48-7F579DA12DD4}" type="presParOf" srcId="{B181B6CB-F509-4382-B9CB-60DD7F4F8F9B}" destId="{BFBA03D6-20C2-4FC4-AFD4-4D0094B6F366}" srcOrd="0" destOrd="0" presId="urn:microsoft.com/office/officeart/2005/8/layout/hierarchy2"/>
    <dgm:cxn modelId="{17420CEC-C60A-4A39-8EE7-AA8241B0F740}" type="presParOf" srcId="{B181B6CB-F509-4382-B9CB-60DD7F4F8F9B}" destId="{D1F2E869-6ECE-4707-8B41-C3C513695AB6}" srcOrd="1" destOrd="0" presId="urn:microsoft.com/office/officeart/2005/8/layout/hierarchy2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C1A15BE-7B99-4419-8BC9-82BF2AE71172}" type="doc">
      <dgm:prSet loTypeId="urn:microsoft.com/office/officeart/2005/8/layout/radial6" loCatId="cycle" qsTypeId="urn:microsoft.com/office/officeart/2005/8/quickstyle/3d1" qsCatId="3D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493CF45D-FC1D-4477-83C7-2261450DB5C0}">
      <dgm:prSet phldrT="[Text]"/>
      <dgm:spPr/>
      <dgm:t>
        <a:bodyPr/>
        <a:lstStyle/>
        <a:p>
          <a:r>
            <a:rPr lang="en-US" dirty="0" smtClean="0"/>
            <a:t>GRAPHIC DESIGN</a:t>
          </a:r>
          <a:endParaRPr lang="en-US" dirty="0"/>
        </a:p>
      </dgm:t>
    </dgm:pt>
    <dgm:pt modelId="{D293A2B2-6AA5-4CF8-91F3-342A74C7ED75}" type="parTrans" cxnId="{81E8C67D-F431-4293-8789-44C68ADB4C19}">
      <dgm:prSet/>
      <dgm:spPr/>
      <dgm:t>
        <a:bodyPr/>
        <a:lstStyle/>
        <a:p>
          <a:endParaRPr lang="en-US"/>
        </a:p>
      </dgm:t>
    </dgm:pt>
    <dgm:pt modelId="{AA9462CF-6127-4D7C-AF81-6972616B2487}" type="sibTrans" cxnId="{81E8C67D-F431-4293-8789-44C68ADB4C19}">
      <dgm:prSet/>
      <dgm:spPr/>
      <dgm:t>
        <a:bodyPr/>
        <a:lstStyle/>
        <a:p>
          <a:endParaRPr lang="en-US"/>
        </a:p>
      </dgm:t>
    </dgm:pt>
    <dgm:pt modelId="{E10740CE-0C7C-440C-898F-265F6672CB16}">
      <dgm:prSet phldrT="[Text]" custT="1"/>
      <dgm:spPr/>
      <dgm:t>
        <a:bodyPr/>
        <a:lstStyle/>
        <a:p>
          <a:r>
            <a:rPr lang="en-US" sz="800" dirty="0" smtClean="0"/>
            <a:t>COMPUTER PROGRAMING</a:t>
          </a:r>
          <a:endParaRPr lang="en-US" sz="800" dirty="0"/>
        </a:p>
      </dgm:t>
    </dgm:pt>
    <dgm:pt modelId="{5490C99A-5AB6-4B90-8FBA-30EF7FFFB471}" type="parTrans" cxnId="{5B4F8194-676B-4C18-8D82-5F901B12591D}">
      <dgm:prSet/>
      <dgm:spPr/>
      <dgm:t>
        <a:bodyPr/>
        <a:lstStyle/>
        <a:p>
          <a:endParaRPr lang="en-US"/>
        </a:p>
      </dgm:t>
    </dgm:pt>
    <dgm:pt modelId="{854224B7-1D12-4D43-B033-35FC0477D1B9}" type="sibTrans" cxnId="{5B4F8194-676B-4C18-8D82-5F901B12591D}">
      <dgm:prSet/>
      <dgm:spPr/>
      <dgm:t>
        <a:bodyPr/>
        <a:lstStyle/>
        <a:p>
          <a:endParaRPr lang="en-US"/>
        </a:p>
      </dgm:t>
    </dgm:pt>
    <dgm:pt modelId="{BBA94483-6655-4936-956D-DE42B6F9F729}">
      <dgm:prSet phldrT="[Text]"/>
      <dgm:spPr/>
      <dgm:t>
        <a:bodyPr/>
        <a:lstStyle/>
        <a:p>
          <a:r>
            <a:rPr lang="en-US" dirty="0" smtClean="0"/>
            <a:t>ART</a:t>
          </a:r>
          <a:endParaRPr lang="en-US" dirty="0"/>
        </a:p>
      </dgm:t>
    </dgm:pt>
    <dgm:pt modelId="{239245E8-E9E1-40ED-A1D4-9DA4A0DF2612}" type="parTrans" cxnId="{2D0C640B-4BAC-48ED-87B0-CB5CC2F7F49A}">
      <dgm:prSet/>
      <dgm:spPr/>
      <dgm:t>
        <a:bodyPr/>
        <a:lstStyle/>
        <a:p>
          <a:endParaRPr lang="en-US"/>
        </a:p>
      </dgm:t>
    </dgm:pt>
    <dgm:pt modelId="{D05C4F96-0A78-4640-9BDF-337678AB0E0E}" type="sibTrans" cxnId="{2D0C640B-4BAC-48ED-87B0-CB5CC2F7F49A}">
      <dgm:prSet/>
      <dgm:spPr/>
      <dgm:t>
        <a:bodyPr/>
        <a:lstStyle/>
        <a:p>
          <a:endParaRPr lang="en-US"/>
        </a:p>
      </dgm:t>
    </dgm:pt>
    <dgm:pt modelId="{52D9EF7E-6AAF-4930-8057-2F9BF6F2F069}">
      <dgm:prSet phldrT="[Text]"/>
      <dgm:spPr/>
      <dgm:t>
        <a:bodyPr/>
        <a:lstStyle/>
        <a:p>
          <a:r>
            <a:rPr lang="en-US" dirty="0" smtClean="0"/>
            <a:t>CREATIVE WRITING</a:t>
          </a:r>
          <a:endParaRPr lang="en-US" dirty="0"/>
        </a:p>
      </dgm:t>
    </dgm:pt>
    <dgm:pt modelId="{55644815-F938-4D1E-96D5-DF175465C554}" type="parTrans" cxnId="{90F1E311-EA19-47AF-A65C-EBCFAC03059F}">
      <dgm:prSet/>
      <dgm:spPr/>
      <dgm:t>
        <a:bodyPr/>
        <a:lstStyle/>
        <a:p>
          <a:endParaRPr lang="en-US"/>
        </a:p>
      </dgm:t>
    </dgm:pt>
    <dgm:pt modelId="{CA942176-2C1E-44E0-BA95-4289CBD480F5}" type="sibTrans" cxnId="{90F1E311-EA19-47AF-A65C-EBCFAC03059F}">
      <dgm:prSet/>
      <dgm:spPr/>
      <dgm:t>
        <a:bodyPr/>
        <a:lstStyle/>
        <a:p>
          <a:endParaRPr lang="en-US"/>
        </a:p>
      </dgm:t>
    </dgm:pt>
    <dgm:pt modelId="{D77FFDCA-DBF6-45D2-A3DE-235600996DC0}">
      <dgm:prSet phldrT="[Text]"/>
      <dgm:spPr/>
      <dgm:t>
        <a:bodyPr/>
        <a:lstStyle/>
        <a:p>
          <a:r>
            <a:rPr lang="en-US" dirty="0" smtClean="0"/>
            <a:t>DRAWING AND PAINTING </a:t>
          </a:r>
          <a:endParaRPr lang="en-US" dirty="0"/>
        </a:p>
      </dgm:t>
    </dgm:pt>
    <dgm:pt modelId="{E2BF2D1B-837F-499C-AF4B-EE9A28FE3BC2}" type="parTrans" cxnId="{9D65412C-A50B-4604-94A6-5A51D197070E}">
      <dgm:prSet/>
      <dgm:spPr/>
      <dgm:t>
        <a:bodyPr/>
        <a:lstStyle/>
        <a:p>
          <a:endParaRPr lang="en-US"/>
        </a:p>
      </dgm:t>
    </dgm:pt>
    <dgm:pt modelId="{E1660A22-FA36-4625-98F4-D4A2E74A0767}" type="sibTrans" cxnId="{9D65412C-A50B-4604-94A6-5A51D197070E}">
      <dgm:prSet/>
      <dgm:spPr/>
      <dgm:t>
        <a:bodyPr/>
        <a:lstStyle/>
        <a:p>
          <a:endParaRPr lang="en-US"/>
        </a:p>
      </dgm:t>
    </dgm:pt>
    <dgm:pt modelId="{089C5C07-6021-4DD6-9C2B-0C3B66FA15E8}" type="pres">
      <dgm:prSet presAssocID="{BC1A15BE-7B99-4419-8BC9-82BF2AE7117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916B53-E8D5-4562-85D4-F8F168E664E7}" type="pres">
      <dgm:prSet presAssocID="{493CF45D-FC1D-4477-83C7-2261450DB5C0}" presName="centerShape" presStyleLbl="node0" presStyleIdx="0" presStyleCnt="1" custLinFactNeighborX="-82714" custLinFactNeighborY="-32336"/>
      <dgm:spPr/>
      <dgm:t>
        <a:bodyPr/>
        <a:lstStyle/>
        <a:p>
          <a:endParaRPr lang="en-US"/>
        </a:p>
      </dgm:t>
    </dgm:pt>
    <dgm:pt modelId="{0E67F215-5D44-4B44-928A-221A333601FB}" type="pres">
      <dgm:prSet presAssocID="{E10740CE-0C7C-440C-898F-265F6672CB16}" presName="node" presStyleLbl="node1" presStyleIdx="0" presStyleCnt="4" custScaleX="123999" custScaleY="123999" custRadScaleRad="29269" custRadScaleInc="-568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3AD57D-BFE5-421C-95FF-1CE48DBA835E}" type="pres">
      <dgm:prSet presAssocID="{E10740CE-0C7C-440C-898F-265F6672CB16}" presName="dummy" presStyleCnt="0"/>
      <dgm:spPr/>
    </dgm:pt>
    <dgm:pt modelId="{48D2826E-6CAD-4CA3-9F0C-164A229CB235}" type="pres">
      <dgm:prSet presAssocID="{854224B7-1D12-4D43-B033-35FC0477D1B9}" presName="sibTrans" presStyleLbl="sibTrans2D1" presStyleIdx="0" presStyleCnt="4"/>
      <dgm:spPr/>
      <dgm:t>
        <a:bodyPr/>
        <a:lstStyle/>
        <a:p>
          <a:endParaRPr lang="en-US"/>
        </a:p>
      </dgm:t>
    </dgm:pt>
    <dgm:pt modelId="{FF118C2F-93FD-4761-A1FD-8C9BCE050278}" type="pres">
      <dgm:prSet presAssocID="{BBA94483-6655-4936-956D-DE42B6F9F729}" presName="node" presStyleLbl="node1" presStyleIdx="1" presStyleCnt="4" custRadScaleRad="118338" custRadScaleInc="-2140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5B5FAC-57D4-444B-86EF-05BA13046909}" type="pres">
      <dgm:prSet presAssocID="{BBA94483-6655-4936-956D-DE42B6F9F729}" presName="dummy" presStyleCnt="0"/>
      <dgm:spPr/>
    </dgm:pt>
    <dgm:pt modelId="{8BD308B4-0381-4EA6-977D-8F88E05E3FAC}" type="pres">
      <dgm:prSet presAssocID="{D05C4F96-0A78-4640-9BDF-337678AB0E0E}" presName="sibTrans" presStyleLbl="sibTrans2D1" presStyleIdx="1" presStyleCnt="4"/>
      <dgm:spPr/>
      <dgm:t>
        <a:bodyPr/>
        <a:lstStyle/>
        <a:p>
          <a:endParaRPr lang="en-US"/>
        </a:p>
      </dgm:t>
    </dgm:pt>
    <dgm:pt modelId="{B897CA1C-96D6-469C-ADAB-9AA00396DBB0}" type="pres">
      <dgm:prSet presAssocID="{52D9EF7E-6AAF-4930-8057-2F9BF6F2F069}" presName="node" presStyleLbl="node1" presStyleIdx="2" presStyleCnt="4" custRadScaleRad="82934" custRadScaleInc="-15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2FCEB9-734A-4A8A-9792-C73A9AF0B19E}" type="pres">
      <dgm:prSet presAssocID="{52D9EF7E-6AAF-4930-8057-2F9BF6F2F069}" presName="dummy" presStyleCnt="0"/>
      <dgm:spPr/>
    </dgm:pt>
    <dgm:pt modelId="{FE48A3F5-21B4-4496-9594-3A5F760BD2AC}" type="pres">
      <dgm:prSet presAssocID="{CA942176-2C1E-44E0-BA95-4289CBD480F5}" presName="sibTrans" presStyleLbl="sibTrans2D1" presStyleIdx="2" presStyleCnt="4"/>
      <dgm:spPr/>
      <dgm:t>
        <a:bodyPr/>
        <a:lstStyle/>
        <a:p>
          <a:endParaRPr lang="en-US"/>
        </a:p>
      </dgm:t>
    </dgm:pt>
    <dgm:pt modelId="{7980B806-6E3C-47CC-88B8-B6765D51B029}" type="pres">
      <dgm:prSet presAssocID="{D77FFDCA-DBF6-45D2-A3DE-235600996DC0}" presName="node" presStyleLbl="node1" presStyleIdx="3" presStyleCnt="4" custRadScaleRad="117980" custRadScaleInc="1991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804922-D558-4E16-8679-6A9DC4FC0237}" type="pres">
      <dgm:prSet presAssocID="{D77FFDCA-DBF6-45D2-A3DE-235600996DC0}" presName="dummy" presStyleCnt="0"/>
      <dgm:spPr/>
    </dgm:pt>
    <dgm:pt modelId="{B5B294DA-8AEB-4F29-9DE1-27CE8467621D}" type="pres">
      <dgm:prSet presAssocID="{E1660A22-FA36-4625-98F4-D4A2E74A0767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6522EF3C-5569-4784-8173-ACD7CC33C1D1}" type="presOf" srcId="{E1660A22-FA36-4625-98F4-D4A2E74A0767}" destId="{B5B294DA-8AEB-4F29-9DE1-27CE8467621D}" srcOrd="0" destOrd="0" presId="urn:microsoft.com/office/officeart/2005/8/layout/radial6"/>
    <dgm:cxn modelId="{5B4F8194-676B-4C18-8D82-5F901B12591D}" srcId="{493CF45D-FC1D-4477-83C7-2261450DB5C0}" destId="{E10740CE-0C7C-440C-898F-265F6672CB16}" srcOrd="0" destOrd="0" parTransId="{5490C99A-5AB6-4B90-8FBA-30EF7FFFB471}" sibTransId="{854224B7-1D12-4D43-B033-35FC0477D1B9}"/>
    <dgm:cxn modelId="{E7B9F628-4D63-460A-8F50-B58342D38A6B}" type="presOf" srcId="{BC1A15BE-7B99-4419-8BC9-82BF2AE71172}" destId="{089C5C07-6021-4DD6-9C2B-0C3B66FA15E8}" srcOrd="0" destOrd="0" presId="urn:microsoft.com/office/officeart/2005/8/layout/radial6"/>
    <dgm:cxn modelId="{A678214C-0E78-40D3-A781-D46B5663ACC2}" type="presOf" srcId="{CA942176-2C1E-44E0-BA95-4289CBD480F5}" destId="{FE48A3F5-21B4-4496-9594-3A5F760BD2AC}" srcOrd="0" destOrd="0" presId="urn:microsoft.com/office/officeart/2005/8/layout/radial6"/>
    <dgm:cxn modelId="{B28FCDD3-4451-4F5F-8634-C6EAD55BC9F7}" type="presOf" srcId="{D05C4F96-0A78-4640-9BDF-337678AB0E0E}" destId="{8BD308B4-0381-4EA6-977D-8F88E05E3FAC}" srcOrd="0" destOrd="0" presId="urn:microsoft.com/office/officeart/2005/8/layout/radial6"/>
    <dgm:cxn modelId="{48671E49-D00D-4B86-8366-AAD22EEE3D0A}" type="presOf" srcId="{52D9EF7E-6AAF-4930-8057-2F9BF6F2F069}" destId="{B897CA1C-96D6-469C-ADAB-9AA00396DBB0}" srcOrd="0" destOrd="0" presId="urn:microsoft.com/office/officeart/2005/8/layout/radial6"/>
    <dgm:cxn modelId="{2D0C640B-4BAC-48ED-87B0-CB5CC2F7F49A}" srcId="{493CF45D-FC1D-4477-83C7-2261450DB5C0}" destId="{BBA94483-6655-4936-956D-DE42B6F9F729}" srcOrd="1" destOrd="0" parTransId="{239245E8-E9E1-40ED-A1D4-9DA4A0DF2612}" sibTransId="{D05C4F96-0A78-4640-9BDF-337678AB0E0E}"/>
    <dgm:cxn modelId="{9D65412C-A50B-4604-94A6-5A51D197070E}" srcId="{493CF45D-FC1D-4477-83C7-2261450DB5C0}" destId="{D77FFDCA-DBF6-45D2-A3DE-235600996DC0}" srcOrd="3" destOrd="0" parTransId="{E2BF2D1B-837F-499C-AF4B-EE9A28FE3BC2}" sibTransId="{E1660A22-FA36-4625-98F4-D4A2E74A0767}"/>
    <dgm:cxn modelId="{81E8C67D-F431-4293-8789-44C68ADB4C19}" srcId="{BC1A15BE-7B99-4419-8BC9-82BF2AE71172}" destId="{493CF45D-FC1D-4477-83C7-2261450DB5C0}" srcOrd="0" destOrd="0" parTransId="{D293A2B2-6AA5-4CF8-91F3-342A74C7ED75}" sibTransId="{AA9462CF-6127-4D7C-AF81-6972616B2487}"/>
    <dgm:cxn modelId="{16393AEF-FBF2-45AC-A09C-9CD71A76E03A}" type="presOf" srcId="{D77FFDCA-DBF6-45D2-A3DE-235600996DC0}" destId="{7980B806-6E3C-47CC-88B8-B6765D51B029}" srcOrd="0" destOrd="0" presId="urn:microsoft.com/office/officeart/2005/8/layout/radial6"/>
    <dgm:cxn modelId="{90F1E311-EA19-47AF-A65C-EBCFAC03059F}" srcId="{493CF45D-FC1D-4477-83C7-2261450DB5C0}" destId="{52D9EF7E-6AAF-4930-8057-2F9BF6F2F069}" srcOrd="2" destOrd="0" parTransId="{55644815-F938-4D1E-96D5-DF175465C554}" sibTransId="{CA942176-2C1E-44E0-BA95-4289CBD480F5}"/>
    <dgm:cxn modelId="{211A1A31-11F2-467C-806A-39663494B835}" type="presOf" srcId="{E10740CE-0C7C-440C-898F-265F6672CB16}" destId="{0E67F215-5D44-4B44-928A-221A333601FB}" srcOrd="0" destOrd="0" presId="urn:microsoft.com/office/officeart/2005/8/layout/radial6"/>
    <dgm:cxn modelId="{A4700684-F623-4119-8F7A-073BDF99EC46}" type="presOf" srcId="{493CF45D-FC1D-4477-83C7-2261450DB5C0}" destId="{01916B53-E8D5-4562-85D4-F8F168E664E7}" srcOrd="0" destOrd="0" presId="urn:microsoft.com/office/officeart/2005/8/layout/radial6"/>
    <dgm:cxn modelId="{3EFD6C34-1785-4F0B-B6C8-0AA64644A579}" type="presOf" srcId="{854224B7-1D12-4D43-B033-35FC0477D1B9}" destId="{48D2826E-6CAD-4CA3-9F0C-164A229CB235}" srcOrd="0" destOrd="0" presId="urn:microsoft.com/office/officeart/2005/8/layout/radial6"/>
    <dgm:cxn modelId="{2631DC4F-1EF8-45B2-B3DD-1CC73152BD8C}" type="presOf" srcId="{BBA94483-6655-4936-956D-DE42B6F9F729}" destId="{FF118C2F-93FD-4761-A1FD-8C9BCE050278}" srcOrd="0" destOrd="0" presId="urn:microsoft.com/office/officeart/2005/8/layout/radial6"/>
    <dgm:cxn modelId="{FC375EFF-83E4-4FF4-9618-8A32EB4D77B6}" type="presParOf" srcId="{089C5C07-6021-4DD6-9C2B-0C3B66FA15E8}" destId="{01916B53-E8D5-4562-85D4-F8F168E664E7}" srcOrd="0" destOrd="0" presId="urn:microsoft.com/office/officeart/2005/8/layout/radial6"/>
    <dgm:cxn modelId="{CEA8FCB0-1D16-4A95-91A1-051BEFDA57CA}" type="presParOf" srcId="{089C5C07-6021-4DD6-9C2B-0C3B66FA15E8}" destId="{0E67F215-5D44-4B44-928A-221A333601FB}" srcOrd="1" destOrd="0" presId="urn:microsoft.com/office/officeart/2005/8/layout/radial6"/>
    <dgm:cxn modelId="{B182444E-62DA-4835-A640-F83A9F537ACE}" type="presParOf" srcId="{089C5C07-6021-4DD6-9C2B-0C3B66FA15E8}" destId="{BF3AD57D-BFE5-421C-95FF-1CE48DBA835E}" srcOrd="2" destOrd="0" presId="urn:microsoft.com/office/officeart/2005/8/layout/radial6"/>
    <dgm:cxn modelId="{D80BA1A6-A037-4C7C-9DD8-C6DDD92F3B2C}" type="presParOf" srcId="{089C5C07-6021-4DD6-9C2B-0C3B66FA15E8}" destId="{48D2826E-6CAD-4CA3-9F0C-164A229CB235}" srcOrd="3" destOrd="0" presId="urn:microsoft.com/office/officeart/2005/8/layout/radial6"/>
    <dgm:cxn modelId="{FD4B8CBF-C35A-4B64-9226-8F98E6DC7199}" type="presParOf" srcId="{089C5C07-6021-4DD6-9C2B-0C3B66FA15E8}" destId="{FF118C2F-93FD-4761-A1FD-8C9BCE050278}" srcOrd="4" destOrd="0" presId="urn:microsoft.com/office/officeart/2005/8/layout/radial6"/>
    <dgm:cxn modelId="{3BC45AF9-665C-4756-A893-23D42B7A225C}" type="presParOf" srcId="{089C5C07-6021-4DD6-9C2B-0C3B66FA15E8}" destId="{005B5FAC-57D4-444B-86EF-05BA13046909}" srcOrd="5" destOrd="0" presId="urn:microsoft.com/office/officeart/2005/8/layout/radial6"/>
    <dgm:cxn modelId="{4F09AD2A-BBED-4FD5-89FF-854EC846A80F}" type="presParOf" srcId="{089C5C07-6021-4DD6-9C2B-0C3B66FA15E8}" destId="{8BD308B4-0381-4EA6-977D-8F88E05E3FAC}" srcOrd="6" destOrd="0" presId="urn:microsoft.com/office/officeart/2005/8/layout/radial6"/>
    <dgm:cxn modelId="{9CEFFA3A-93FB-4D8E-9CAC-F7C9AADCD6EF}" type="presParOf" srcId="{089C5C07-6021-4DD6-9C2B-0C3B66FA15E8}" destId="{B897CA1C-96D6-469C-ADAB-9AA00396DBB0}" srcOrd="7" destOrd="0" presId="urn:microsoft.com/office/officeart/2005/8/layout/radial6"/>
    <dgm:cxn modelId="{8E1E64A7-799C-435C-A984-9411EB6C0C31}" type="presParOf" srcId="{089C5C07-6021-4DD6-9C2B-0C3B66FA15E8}" destId="{3D2FCEB9-734A-4A8A-9792-C73A9AF0B19E}" srcOrd="8" destOrd="0" presId="urn:microsoft.com/office/officeart/2005/8/layout/radial6"/>
    <dgm:cxn modelId="{5A6195A1-4004-4A28-89F2-C985757DC8AE}" type="presParOf" srcId="{089C5C07-6021-4DD6-9C2B-0C3B66FA15E8}" destId="{FE48A3F5-21B4-4496-9594-3A5F760BD2AC}" srcOrd="9" destOrd="0" presId="urn:microsoft.com/office/officeart/2005/8/layout/radial6"/>
    <dgm:cxn modelId="{1D16CF58-1FAC-4F75-907A-35DB184EE741}" type="presParOf" srcId="{089C5C07-6021-4DD6-9C2B-0C3B66FA15E8}" destId="{7980B806-6E3C-47CC-88B8-B6765D51B029}" srcOrd="10" destOrd="0" presId="urn:microsoft.com/office/officeart/2005/8/layout/radial6"/>
    <dgm:cxn modelId="{2D5A555B-8A2A-4ECD-B379-08F547D7ACD9}" type="presParOf" srcId="{089C5C07-6021-4DD6-9C2B-0C3B66FA15E8}" destId="{52804922-D558-4E16-8679-6A9DC4FC0237}" srcOrd="11" destOrd="0" presId="urn:microsoft.com/office/officeart/2005/8/layout/radial6"/>
    <dgm:cxn modelId="{F0CD5169-D38B-48FC-A18D-A270386CA3F2}" type="presParOf" srcId="{089C5C07-6021-4DD6-9C2B-0C3B66FA15E8}" destId="{B5B294DA-8AEB-4F29-9DE1-27CE8467621D}" srcOrd="12" destOrd="0" presId="urn:microsoft.com/office/officeart/2005/8/layout/radial6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1E7F285-8084-4683-B53B-FD037E0E640A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15A17662-9D91-41A0-9B73-690986C4C12F}">
      <dgm:prSet phldrT="[Text]"/>
      <dgm:spPr/>
      <dgm:t>
        <a:bodyPr/>
        <a:lstStyle/>
        <a:p>
          <a:r>
            <a:rPr lang="en-US" dirty="0" smtClean="0"/>
            <a:t>CENTRAL COMMUNITY COLLEGE</a:t>
          </a:r>
          <a:endParaRPr lang="en-US" dirty="0"/>
        </a:p>
      </dgm:t>
    </dgm:pt>
    <dgm:pt modelId="{AF3B300D-2D52-4C15-8636-BDA9991A9753}" type="parTrans" cxnId="{384F412C-48B7-4C9A-84C9-95BD951D0D47}">
      <dgm:prSet/>
      <dgm:spPr/>
      <dgm:t>
        <a:bodyPr/>
        <a:lstStyle/>
        <a:p>
          <a:endParaRPr lang="en-US"/>
        </a:p>
      </dgm:t>
    </dgm:pt>
    <dgm:pt modelId="{FD6202CB-5D52-4231-9F9C-ADF072373456}" type="sibTrans" cxnId="{384F412C-48B7-4C9A-84C9-95BD951D0D47}">
      <dgm:prSet/>
      <dgm:spPr/>
      <dgm:t>
        <a:bodyPr/>
        <a:lstStyle/>
        <a:p>
          <a:endParaRPr lang="en-US"/>
        </a:p>
      </dgm:t>
    </dgm:pt>
    <dgm:pt modelId="{C7438646-6E2E-4A56-BA58-E124129D9830}">
      <dgm:prSet phldrT="[Text]"/>
      <dgm:spPr/>
      <dgm:t>
        <a:bodyPr/>
        <a:lstStyle/>
        <a:p>
          <a:r>
            <a:rPr lang="en-US" dirty="0" smtClean="0"/>
            <a:t>VATTROTT COLLEGE</a:t>
          </a:r>
          <a:endParaRPr lang="en-US" dirty="0"/>
        </a:p>
      </dgm:t>
    </dgm:pt>
    <dgm:pt modelId="{CECB29FB-F135-401F-9F8E-30521E214604}" type="parTrans" cxnId="{3E9D054C-4BEA-4AA0-9B2E-362413823ECB}">
      <dgm:prSet/>
      <dgm:spPr/>
      <dgm:t>
        <a:bodyPr/>
        <a:lstStyle/>
        <a:p>
          <a:endParaRPr lang="en-US"/>
        </a:p>
      </dgm:t>
    </dgm:pt>
    <dgm:pt modelId="{3DAB379E-F1F4-489B-AE7F-568DBE13358E}" type="sibTrans" cxnId="{3E9D054C-4BEA-4AA0-9B2E-362413823ECB}">
      <dgm:prSet/>
      <dgm:spPr/>
      <dgm:t>
        <a:bodyPr/>
        <a:lstStyle/>
        <a:p>
          <a:endParaRPr lang="en-US"/>
        </a:p>
      </dgm:t>
    </dgm:pt>
    <dgm:pt modelId="{E54ADE15-E19A-4A69-911B-4D221EB83092}">
      <dgm:prSet phldrT="[Text]"/>
      <dgm:spPr/>
      <dgm:t>
        <a:bodyPr/>
        <a:lstStyle/>
        <a:p>
          <a:r>
            <a:rPr lang="en-US" dirty="0" smtClean="0"/>
            <a:t>METRO POLITAN COMMUNITY COLLEGE</a:t>
          </a:r>
          <a:endParaRPr lang="en-US" dirty="0"/>
        </a:p>
      </dgm:t>
    </dgm:pt>
    <dgm:pt modelId="{2C218CDD-FC63-424F-91F9-4D11EB3CAFD1}" type="parTrans" cxnId="{65EA8FD8-D780-4E9E-8E59-070D9B58F076}">
      <dgm:prSet/>
      <dgm:spPr/>
      <dgm:t>
        <a:bodyPr/>
        <a:lstStyle/>
        <a:p>
          <a:endParaRPr lang="en-US"/>
        </a:p>
      </dgm:t>
    </dgm:pt>
    <dgm:pt modelId="{C8AD000D-8FA1-420F-87AA-366108AE6D81}" type="sibTrans" cxnId="{65EA8FD8-D780-4E9E-8E59-070D9B58F076}">
      <dgm:prSet/>
      <dgm:spPr/>
      <dgm:t>
        <a:bodyPr/>
        <a:lstStyle/>
        <a:p>
          <a:endParaRPr lang="en-US"/>
        </a:p>
      </dgm:t>
    </dgm:pt>
    <dgm:pt modelId="{17383BB5-B820-4F9C-9335-D4B2FB3C0AA2}" type="pres">
      <dgm:prSet presAssocID="{F1E7F285-8084-4683-B53B-FD037E0E640A}" presName="compositeShape" presStyleCnt="0">
        <dgm:presLayoutVars>
          <dgm:chMax val="7"/>
          <dgm:dir/>
          <dgm:resizeHandles val="exact"/>
        </dgm:presLayoutVars>
      </dgm:prSet>
      <dgm:spPr/>
    </dgm:pt>
    <dgm:pt modelId="{0CB63573-8CA7-4235-ABE6-041B9B3098C3}" type="pres">
      <dgm:prSet presAssocID="{15A17662-9D91-41A0-9B73-690986C4C12F}" presName="circ1" presStyleLbl="vennNode1" presStyleIdx="0" presStyleCnt="3"/>
      <dgm:spPr/>
      <dgm:t>
        <a:bodyPr/>
        <a:lstStyle/>
        <a:p>
          <a:endParaRPr lang="en-US"/>
        </a:p>
      </dgm:t>
    </dgm:pt>
    <dgm:pt modelId="{6418F02C-05D5-4551-ADAA-DA048B1DA695}" type="pres">
      <dgm:prSet presAssocID="{15A17662-9D91-41A0-9B73-690986C4C12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472344-D1CF-4329-9E4E-A6C362316019}" type="pres">
      <dgm:prSet presAssocID="{C7438646-6E2E-4A56-BA58-E124129D9830}" presName="circ2" presStyleLbl="vennNode1" presStyleIdx="1" presStyleCnt="3"/>
      <dgm:spPr/>
      <dgm:t>
        <a:bodyPr/>
        <a:lstStyle/>
        <a:p>
          <a:endParaRPr lang="en-US"/>
        </a:p>
      </dgm:t>
    </dgm:pt>
    <dgm:pt modelId="{7CCF4D47-A713-4DF4-BFEF-BDA06E395041}" type="pres">
      <dgm:prSet presAssocID="{C7438646-6E2E-4A56-BA58-E124129D983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2D71D-3D27-4ECB-AE2C-970F70C5FDEB}" type="pres">
      <dgm:prSet presAssocID="{E54ADE15-E19A-4A69-911B-4D221EB83092}" presName="circ3" presStyleLbl="vennNode1" presStyleIdx="2" presStyleCnt="3"/>
      <dgm:spPr/>
      <dgm:t>
        <a:bodyPr/>
        <a:lstStyle/>
        <a:p>
          <a:endParaRPr lang="en-US"/>
        </a:p>
      </dgm:t>
    </dgm:pt>
    <dgm:pt modelId="{6570A7BF-EA96-4154-B51E-053D5EDBBEA4}" type="pres">
      <dgm:prSet presAssocID="{E54ADE15-E19A-4A69-911B-4D221EB8309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E110C0-C2A6-4182-B6BB-D0285A228DEE}" type="presOf" srcId="{15A17662-9D91-41A0-9B73-690986C4C12F}" destId="{0CB63573-8CA7-4235-ABE6-041B9B3098C3}" srcOrd="0" destOrd="0" presId="urn:microsoft.com/office/officeart/2005/8/layout/venn1"/>
    <dgm:cxn modelId="{384F412C-48B7-4C9A-84C9-95BD951D0D47}" srcId="{F1E7F285-8084-4683-B53B-FD037E0E640A}" destId="{15A17662-9D91-41A0-9B73-690986C4C12F}" srcOrd="0" destOrd="0" parTransId="{AF3B300D-2D52-4C15-8636-BDA9991A9753}" sibTransId="{FD6202CB-5D52-4231-9F9C-ADF072373456}"/>
    <dgm:cxn modelId="{3E9D054C-4BEA-4AA0-9B2E-362413823ECB}" srcId="{F1E7F285-8084-4683-B53B-FD037E0E640A}" destId="{C7438646-6E2E-4A56-BA58-E124129D9830}" srcOrd="1" destOrd="0" parTransId="{CECB29FB-F135-401F-9F8E-30521E214604}" sibTransId="{3DAB379E-F1F4-489B-AE7F-568DBE13358E}"/>
    <dgm:cxn modelId="{65EA8FD8-D780-4E9E-8E59-070D9B58F076}" srcId="{F1E7F285-8084-4683-B53B-FD037E0E640A}" destId="{E54ADE15-E19A-4A69-911B-4D221EB83092}" srcOrd="2" destOrd="0" parTransId="{2C218CDD-FC63-424F-91F9-4D11EB3CAFD1}" sibTransId="{C8AD000D-8FA1-420F-87AA-366108AE6D81}"/>
    <dgm:cxn modelId="{063E61EE-9F76-4ED3-B71C-3CA2D038142B}" type="presOf" srcId="{15A17662-9D91-41A0-9B73-690986C4C12F}" destId="{6418F02C-05D5-4551-ADAA-DA048B1DA695}" srcOrd="1" destOrd="0" presId="urn:microsoft.com/office/officeart/2005/8/layout/venn1"/>
    <dgm:cxn modelId="{9F4E8195-BD95-4AE5-872F-1FE2243F3F1E}" type="presOf" srcId="{E54ADE15-E19A-4A69-911B-4D221EB83092}" destId="{6570A7BF-EA96-4154-B51E-053D5EDBBEA4}" srcOrd="1" destOrd="0" presId="urn:microsoft.com/office/officeart/2005/8/layout/venn1"/>
    <dgm:cxn modelId="{2EA70E26-4168-4C73-850E-CF5989B7709E}" type="presOf" srcId="{C7438646-6E2E-4A56-BA58-E124129D9830}" destId="{6D472344-D1CF-4329-9E4E-A6C362316019}" srcOrd="0" destOrd="0" presId="urn:microsoft.com/office/officeart/2005/8/layout/venn1"/>
    <dgm:cxn modelId="{8A60779C-D6CE-4AE8-81F7-4BC8BE3D6C30}" type="presOf" srcId="{C7438646-6E2E-4A56-BA58-E124129D9830}" destId="{7CCF4D47-A713-4DF4-BFEF-BDA06E395041}" srcOrd="1" destOrd="0" presId="urn:microsoft.com/office/officeart/2005/8/layout/venn1"/>
    <dgm:cxn modelId="{99FEF03B-25BC-4554-BC09-BB142C08275E}" type="presOf" srcId="{E54ADE15-E19A-4A69-911B-4D221EB83092}" destId="{5FB2D71D-3D27-4ECB-AE2C-970F70C5FDEB}" srcOrd="0" destOrd="0" presId="urn:microsoft.com/office/officeart/2005/8/layout/venn1"/>
    <dgm:cxn modelId="{3654117E-BB20-4B92-A15F-2A1A2E559D78}" type="presOf" srcId="{F1E7F285-8084-4683-B53B-FD037E0E640A}" destId="{17383BB5-B820-4F9C-9335-D4B2FB3C0AA2}" srcOrd="0" destOrd="0" presId="urn:microsoft.com/office/officeart/2005/8/layout/venn1"/>
    <dgm:cxn modelId="{5471F8AB-B98D-4FE9-8E57-73CCF0FC7CCF}" type="presParOf" srcId="{17383BB5-B820-4F9C-9335-D4B2FB3C0AA2}" destId="{0CB63573-8CA7-4235-ABE6-041B9B3098C3}" srcOrd="0" destOrd="0" presId="urn:microsoft.com/office/officeart/2005/8/layout/venn1"/>
    <dgm:cxn modelId="{76C413EB-36E8-4B65-976A-AC16815EDF98}" type="presParOf" srcId="{17383BB5-B820-4F9C-9335-D4B2FB3C0AA2}" destId="{6418F02C-05D5-4551-ADAA-DA048B1DA695}" srcOrd="1" destOrd="0" presId="urn:microsoft.com/office/officeart/2005/8/layout/venn1"/>
    <dgm:cxn modelId="{A13E1972-7565-49D2-B6E3-07720A21F25E}" type="presParOf" srcId="{17383BB5-B820-4F9C-9335-D4B2FB3C0AA2}" destId="{6D472344-D1CF-4329-9E4E-A6C362316019}" srcOrd="2" destOrd="0" presId="urn:microsoft.com/office/officeart/2005/8/layout/venn1"/>
    <dgm:cxn modelId="{5B8207E3-2878-4D09-AC49-370E0E34AF88}" type="presParOf" srcId="{17383BB5-B820-4F9C-9335-D4B2FB3C0AA2}" destId="{7CCF4D47-A713-4DF4-BFEF-BDA06E395041}" srcOrd="3" destOrd="0" presId="urn:microsoft.com/office/officeart/2005/8/layout/venn1"/>
    <dgm:cxn modelId="{0A595327-10EB-4C3E-92D9-2BB50EBFE655}" type="presParOf" srcId="{17383BB5-B820-4F9C-9335-D4B2FB3C0AA2}" destId="{5FB2D71D-3D27-4ECB-AE2C-970F70C5FDEB}" srcOrd="4" destOrd="0" presId="urn:microsoft.com/office/officeart/2005/8/layout/venn1"/>
    <dgm:cxn modelId="{8E13B226-0889-4932-9B64-3162E4F5F056}" type="presParOf" srcId="{17383BB5-B820-4F9C-9335-D4B2FB3C0AA2}" destId="{6570A7BF-EA96-4154-B51E-053D5EDBBEA4}" srcOrd="5" destOrd="0" presId="urn:microsoft.com/office/officeart/2005/8/layout/ven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1C967FC-DA28-448B-81F9-AEAB00CCC30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EA0B5BD-7E88-40D7-8E7E-296CC29F36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9.jpeg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2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13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14.jpe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jpe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jpeg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57.xml"/><Relationship Id="rId6" Type="http://schemas.openxmlformats.org/officeDocument/2006/relationships/image" Target="../media/image17.jpeg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8.xml"/><Relationship Id="rId6" Type="http://schemas.openxmlformats.org/officeDocument/2006/relationships/image" Target="../media/image18.jpeg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Video Game Designer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Gabriel </a:t>
            </a:r>
            <a:r>
              <a:rPr lang="en-US" dirty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imball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videogames1-750x7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0"/>
            <a:ext cx="4191000" cy="3454744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75 0.20973 C 0.53698 0.15926 0.54566 0.07477 0.51354 0.03195 C 0.51042 0.03287 0.50694 0.03241 0.50417 0.03473 C 0.49826 0.03959 0.49444 0.04769 0.48958 0.05417 C 0.47864 0.06875 0.46875 0.0838 0.45833 0.09862 C 0.4408 0.12362 0.45937 0.08658 0.43542 0.13334 C 0.4276 0.14862 0.41805 0.16227 0.4125 0.17917 C 0.40903 0.18982 0.40208 0.21112 0.40208 0.21112 C 0.40069 0.23056 0.39826 0.24977 0.39687 0.26945 C 0.39653 0.34584 0.39653 0.42223 0.39583 0.49862 C 0.39548 0.54051 0.36267 0.5426 0.33854 0.54584 C 0.31944 0.54537 0.30035 0.54537 0.28125 0.54445 C 0.27274 0.54399 0.26892 0.53774 0.26354 0.53056 C 0.25052 0.5132 0.27569 0.55186 0.25521 0.52223 C 0.24479 0.50718 0.23542 0.49167 0.22292 0.47917 C 0.21042 0.45116 0.18958 0.42848 0.17187 0.40695 C 0.16632 0.40024 0.16649 0.39653 0.16146 0.38889 C 0.14028 0.35718 0.11632 0.32917 0.10833 0.28612 C 0.10798 0.2507 0.11962 0.19862 0.09583 0.17223 C 0.09271 0.16875 0.08854 0.16875 0.08542 0.16528 C 0.07691 0.15579 0.06962 0.14121 0.05833 0.1375 C 0.04965 0.12871 0.04479 0.12686 0.03437 0.12362 C 0.0309 0.12246 0.02743 0.12176 0.02396 0.12084 C 0.02222 0.12037 0.01875 0.11945 0.01875 0.11945 C 0.01042 0.11991 0.00208 0.11968 -0.00625 0.12084 C -0.01337 0.122 -0.0257 0.1419 -0.03229 0.14862 C -0.03507 0.15602 -0.03941 0.16088 -0.04375 0.16667 C -0.04792 0.17223 -0.04636 0.17223 -0.04896 0.17917 C -0.05122 0.18519 -0.05625 0.19723 -0.05625 0.19723 C -0.05781 0.20718 -0.06059 0.21644 -0.0625 0.22639 C -0.06458 0.23774 -0.06476 0.24954 -0.06563 0.26112 C -0.06528 0.28889 -0.06719 0.31713 -0.06354 0.34445 C -0.05955 0.37431 -0.0467 0.40463 -0.03438 0.42917 C -0.02865 0.44075 -0.02431 0.45463 -0.01458 0.46112 C -0.01302 0.4676 -0.0059 0.4713 -0.00208 0.47639 C 0.00451 0.48519 0.01545 0.49098 0.02396 0.49723 C 0.02795 0.5 0.03281 0.50625 0.0375 0.50695 C 0.0441 0.50811 0.05069 0.50787 0.05729 0.50834 C 0.06736 0.50602 0.07917 0.50672 0.08854 0.5 C 0.10364 0.48912 0.0875 0.49977 0.09896 0.48889 C 0.09982 0.48797 0.10104 0.4882 0.10208 0.4875 C 0.10312 0.48681 0.10417 0.48565 0.10521 0.48473 C 0.11094 0.47871 0.11319 0.47292 0.11979 0.46945 C 0.12847 0.45487 0.13871 0.44144 0.14687 0.42639 C 0.15312 0.41482 0.15903 0.40325 0.16667 0.39306 C 0.16996 0.38218 0.17639 0.37732 0.18229 0.36945 C 0.19114 0.35764 0.19566 0.34144 0.20625 0.33195 C 0.20955 0.32454 0.21198 0.32223 0.21667 0.31667 C 0.2217 0.31065 0.22517 0.30325 0.23021 0.29723 C 0.2434 0.28172 0.26024 0.27894 0.27708 0.27639 C 0.28368 0.27431 0.2901 0.27223 0.29687 0.27084 C 0.30972 0.27362 0.3092 0.27963 0.31667 0.29306 C 0.32014 0.29931 0.32448 0.30487 0.32812 0.31112 C 0.33073 0.31528 0.3316 0.3213 0.33437 0.325 C 0.3368 0.32825 0.33958 0.33125 0.34167 0.33473 C 0.35069 0.35 0.36024 0.3676 0.37396 0.375 C 0.3783 0.38079 0.38316 0.38241 0.38854 0.38612 C 0.3941 0.38982 0.39948 0.39537 0.40521 0.39862 C 0.41528 0.4044 0.42691 0.40625 0.4375 0.40973 C 0.44132 0.40926 0.44514 0.4095 0.44896 0.40834 C 0.45642 0.40625 0.46076 0.39121 0.46562 0.38473 C 0.46753 0.38218 0.46979 0.3801 0.47187 0.37778 C 0.47448 0.37061 0.47778 0.3676 0.48229 0.3625 C 0.48576 0.35857 0.48628 0.35463 0.49062 0.35278 C 0.49305 0.34769 0.49531 0.34769 0.49896 0.34445 C 0.50417 0.33403 0.51406 0.33195 0.52187 0.32639 C 0.53455 0.31713 0.52587 0.3213 0.53333 0.31806 C 0.54184 0.31019 0.54375 0.30787 0.55 0.29862 C 0.55399 0.29283 0.55989 0.28889 0.5625 0.28195 C 0.56562 0.27362 0.57482 0.25625 0.58021 0.25139 C 0.58212 0.24121 0.57986 0.25 0.58542 0.23889 C 0.58819 0.23311 0.58854 0.22778 0.59167 0.22223 C 0.59357 0.21181 0.59653 0.20139 0.6 0.19167 C 0.60139 0.18797 0.60312 0.1845 0.60417 0.18056 C 0.60521 0.17639 0.60729 0.16806 0.60729 0.16806 C 0.60816 0.15301 0.60955 0.13959 0.61146 0.125 C 0.61094 0.10672 0.61285 0.09028 0.60521 0.075 C 0.60312 0.06065 0.60625 0.0757 0.59896 0.05973 C 0.59826 0.05811 0.59861 0.05579 0.59792 0.05417 C 0.59132 0.0382 0.57396 0.02107 0.56042 0.01806 C 0.55521 0.01389 0.54948 0.00996 0.54375 0.00695 C 0.53958 0.00487 0.53125 0.00139 0.53125 0.00139 C 0.51128 -0.01851 0.4776 -0.0324 0.45312 -0.03611 C 0.43837 -0.04097 0.42344 -0.04189 0.40833 -0.04305 C 0.3467 -0.05671 0.38993 -0.04768 0.23229 -0.04305 C 0.225 -0.04282 0.21042 -0.03888 0.21042 -0.03888 C 0.19965 -0.03402 0.18837 -0.03125 0.17708 -0.02916 C 0.15712 -0.02037 0.13837 -0.01875 0.11771 -0.01527 C 0.09844 -0.01203 0.0809 -0.00949 0.06146 -0.00833 C 0.04323 -0.00486 0.02465 -0.00439 0.00625 -0.00138 C 0.00208 0.00047 0.00417 -2.59259E-6 1.66667E-6 -2.59259E-6 " pathEditMode="relative" ptsTypes="ffffffffffffffffffff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Nebraska Colleges/schools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0600" y="1371600"/>
            <a:ext cx="2971800" cy="2971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6 1.73472E-18 C 0.28751 -0.11505 0.57501 -0.22986 0.55313 -0.15556 C 0.53126 -0.08125 -0.10486 0.43078 -0.13124 0.4456 C -0.15763 0.46088 0.28959 -0.04861 0.3948 -0.06528 C 0.50001 -0.08195 0.53195 0.36759 0.50001 0.34583 C 0.46806 0.32361 0.30712 -0.19167 0.20313 -0.19723 C 0.09914 -0.20278 -0.18593 0.21944 -0.12395 0.3125 C -0.06197 0.40532 0.4856 0.44907 0.57501 0.36088 C 0.66441 0.27291 0.54584 -0.21551 0.41251 -0.21667 C 0.27917 -0.21783 -0.18663 0.23981 -0.22499 0.35416 C -0.26336 0.46852 0.15869 0.53032 0.1823 0.46921 C 0.20591 0.40833 -0.04947 0.0456 -0.08333 -0.01111 " pathEditMode="relative" ptsTypes="aaaaaaaaaaaA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2133600"/>
          <a:ext cx="83058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160"/>
                <a:gridCol w="1661160"/>
                <a:gridCol w="1661160"/>
                <a:gridCol w="1661160"/>
                <a:gridCol w="166116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Pay period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90%</a:t>
                      </a:r>
                      <a:endParaRPr 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 smtClean="0"/>
                        <a:t>United states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62,890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82,340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103,640</a:t>
                      </a:r>
                      <a:endParaRPr 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 smtClean="0"/>
                        <a:t>Nebraska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65,280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75,690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90,000</a:t>
                      </a:r>
                      <a:endParaRPr 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 smtClean="0"/>
                        <a:t>Omaha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68,810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77,140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90,020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Wages</a:t>
            </a:r>
            <a:endParaRPr lang="en-US" dirty="0"/>
          </a:p>
        </p:txBody>
      </p:sp>
      <p:pic>
        <p:nvPicPr>
          <p:cNvPr id="5" name="Picture 4" descr="mone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609600"/>
            <a:ext cx="4191000" cy="1447800"/>
          </a:xfrm>
          <a:prstGeom prst="rect">
            <a:avLst/>
          </a:prstGeom>
        </p:spPr>
      </p:pic>
      <p:pic>
        <p:nvPicPr>
          <p:cNvPr id="6" name="Picture 5" descr="money pil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4648200"/>
            <a:ext cx="5867400" cy="1795397"/>
          </a:xfrm>
          <a:prstGeom prst="rect">
            <a:avLst/>
          </a:prstGeom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5.55556E-6 C 0.01337 0.0014 0.02709 0.00209 0.04063 0.00418 C 0.04705 0.0051 0.05382 0.00973 0.06042 0.01112 C 0.06945 0.01644 0.08143 0.02107 0.08855 0.03056 C 0.09757 0.0426 0.10226 0.05649 0.10626 0.07223 C 0.1073 0.08195 0.10869 0.08751 0.11251 0.09584 C 0.11337 0.10093 0.11372 0.10603 0.11459 0.11112 C 0.11598 0.11806 0.11945 0.12408 0.12188 0.13056 C 0.12362 0.1426 0.12848 0.15533 0.1323 0.16668 C 0.13421 0.17246 0.13855 0.18334 0.13855 0.18334 C 0.14167 0.20556 0.1441 0.2264 0.15001 0.24723 C 0.15556 0.26668 0.15035 0.2558 0.15521 0.26529 C 0.15747 0.28311 0.16511 0.29931 0.16876 0.31668 C 0.17066 0.32547 0.17084 0.3345 0.17292 0.34306 C 0.17848 0.36529 0.18247 0.38797 0.18542 0.41112 C 0.18681 0.43496 0.18629 0.45881 0.19063 0.48195 C 0.19185 0.48867 0.19254 0.49584 0.19376 0.50279 C 0.19462 0.50742 0.19688 0.51668 0.19688 0.51668 C 0.19619 0.53265 0.19827 0.58936 0.18021 0.6014 C 0.17379 0.61274 0.16476 0.622 0.1573 0.63195 C 0.15348 0.63705 0.15053 0.64376 0.14584 0.64723 C 0.13507 0.65533 0.14046 0.65024 0.13021 0.6639 C 0.12709 0.66806 0.12188 0.66853 0.11771 0.67084 C 0.10382 0.67848 0.08976 0.68334 0.07501 0.68612 C 0.04098 0.68543 0.00903 0.68681 -0.02396 0.68056 C -0.03507 0.6757 -0.04688 0.67547 -0.05834 0.67362 C -0.06476 0.66806 -0.0724 0.66783 -0.07935 0.6639 C -0.10244 0.65001 -0.12674 0.6389 -0.15 0.62501 C -0.1606 0.61853 -0.17136 0.61228 -0.1823 0.60695 C -0.19167 0.60232 -0.1941 0.60348 -0.20313 0.59723 C -0.21719 0.58728 -0.23178 0.5757 -0.24688 0.56806 C -0.25417 0.56436 -0.25296 0.56992 -0.26355 0.56112 C -0.27744 0.54955 -0.2941 0.54168 -0.30938 0.53334 C -0.31337 0.53103 -0.31806 0.5301 -0.32188 0.52779 C -0.33039 0.52269 -0.3382 0.51598 -0.34688 0.51112 C -0.35122 0.50881 -0.36945 0.49885 -0.37292 0.49584 C -0.37744 0.49191 -0.38073 0.48566 -0.38542 0.48195 C -0.38889 0.47918 -0.39341 0.47918 -0.39688 0.4764 C -0.40417 0.47061 -0.41146 0.46436 -0.41771 0.45695 C -0.42084 0.45325 -0.42362 0.44908 -0.42709 0.44584 C -0.43316 0.44029 -0.44046 0.43705 -0.44688 0.43195 C -0.45521 0.42524 -0.46146 0.41806 -0.46875 0.40973 C -0.48021 0.39677 -0.49289 0.38658 -0.49792 0.36668 C -0.49757 0.32964 -0.49757 0.2926 -0.49688 0.25556 C -0.49671 0.24769 -0.49497 0.23843 -0.49167 0.23195 C -0.49028 0.22316 -0.48716 0.21621 -0.4823 0.20973 C -0.48073 0.19908 -0.47622 0.19468 -0.47188 0.18612 C -0.46424 0.17107 -0.45435 0.16135 -0.4448 0.14862 C -0.43976 0.14191 -0.4356 0.13566 -0.42917 0.13056 C -0.42379 0.11992 -0.41112 0.11274 -0.40313 0.10556 C -0.38594 0.09029 -0.36823 0.07732 -0.34896 0.06668 C -0.33403 0.05834 -0.32049 0.04607 -0.30539 0.0389 C -0.29132 0.03218 -0.2757 0.02987 -0.26146 0.02501 C -0.25122 0.02154 -0.24185 0.01806 -0.23125 0.01529 C -0.21754 0.01181 -0.20712 0.00441 -0.19271 0.00279 C -0.16528 -0.00022 -0.13803 0.0007 -0.11042 5.55556E-6 C -0.08664 0.00093 -0.05365 -0.00161 -0.03021 0.01251 C -0.01928 0.01899 -0.0106 0.02964 0.00105 0.03473 C 0.0073 0.04144 0.01424 0.04353 0.02066 0.05001 C 0.02553 0.05464 0.029 0.06158 0.03334 0.06668 C 0.03907 0.07362 0.04271 0.07732 0.04792 0.08473 C 0.05157 0.09006 0.0566 0.09376 0.05938 0.10001 C 0.06563 0.11367 0.07066 0.12756 0.07605 0.14168 C 0.08507 0.16598 0.0757 0.13473 0.08334 0.15834 C 0.09115 0.18288 0.09775 0.20834 0.1073 0.23195 C 0.11546 0.25209 0.12205 0.27316 0.13021 0.29306 C 0.14046 0.31806 0.15209 0.34144 0.1573 0.36945 C 0.15799 0.38056 0.15903 0.39052 0.16042 0.4014 C 0.16007 0.44908 0.16007 0.49677 0.15938 0.54445 C 0.15921 0.55256 0.15764 0.55904 0.15626 0.56668 C 0.15191 0.59029 0.14844 0.61968 0.13646 0.6389 C 0.13264 0.64515 0.12709 0.65487 0.12084 0.65695 C 0.11042 0.66043 0.10139 0.66367 0.09063 0.66529 C 0.04462 0.66482 -0.00138 0.66922 -0.04688 0.66251 C -0.05851 0.66089 -0.06997 0.65533 -0.08143 0.65279 C -0.1106 0.64631 -0.1415 0.64098 -0.17084 0.63612 C -0.18299 0.62918 -0.19445 0.62455 -0.20625 0.61668 C -0.21268 0.61228 -0.21789 0.60533 -0.22396 0.60001 C -0.23056 0.59422 -0.23837 0.59144 -0.2448 0.58473 C -0.25313 0.57617 -0.26112 0.56621 -0.2698 0.55834 C -0.2783 0.55047 -0.28803 0.54561 -0.29584 0.53612 C -0.30678 0.52293 -0.31702 0.50881 -0.32709 0.49445 C -0.33039 0.48959 -0.33403 0.48519 -0.3375 0.48056 C -0.33924 0.47825 -0.34271 0.47362 -0.34271 0.47362 C -0.34514 0.46367 -0.35035 0.45649 -0.35417 0.44723 C -0.35556 0.44399 -0.35903 0.42894 -0.35938 0.42779 C -0.36129 0.42038 -0.36546 0.41066 -0.36875 0.40418 C -0.36962 0.39793 -0.37032 0.39422 -0.37292 0.3889 C -0.37987 0.3514 -0.37327 0.28635 -0.36355 0.24723 C -0.36285 0.23589 -0.3625 0.22709 -0.35938 0.21668 C -0.35834 0.20232 -0.35869 0.18612 -0.35313 0.17362 C -0.35157 0.16506 -0.34827 0.16205 -0.34375 0.15556 C -0.33733 0.14607 -0.33143 0.1345 -0.32396 0.1264 C -0.31841 0.12015 -0.31181 0.11529 -0.30643 0.10834 C -0.29705 0.097 -0.28803 0.08543 -0.27917 0.07362 C -0.2724 0.06459 -0.26407 0.05765 -0.2573 0.04862 C -0.24653 0.03427 -0.23733 0.01783 -0.22709 0.00279 C -0.22483 -0.00045 -0.21667 -0.0074 -0.21459 -0.00971 C -0.20209 -0.0243 -0.1941 -0.04467 -0.18021 -0.05694 C -0.17952 -0.05925 -0.17935 -0.06203 -0.17813 -0.06388 C -0.17744 -0.06504 -0.1757 -0.06434 -0.175 -0.06527 C -0.17431 -0.06619 -0.17466 -0.06851 -0.17396 -0.06944 C -0.17292 -0.07082 -0.17119 -0.07129 -0.1698 -0.07221 C -0.12813 -0.07175 -0.08664 -0.07221 -0.0448 -0.07082 C -0.04202 -0.07082 -0.03664 -0.06805 -0.03664 -0.06805 C -0.029 -0.06133 -0.02396 -0.05416 -0.01789 -0.04582 C -0.00538 -0.02916 0.00834 -0.01342 0.02275 5.55556E-6 C 0.03004 0.00672 0.0356 0.01413 0.04376 0.01945 C 0.04514 0.02177 0.04601 0.02455 0.04792 0.0264 C 0.04896 0.02779 0.05087 0.02779 0.05209 0.02918 C 0.06563 0.04468 0.04653 0.02732 0.05834 0.03751 C 0.06146 0.04561 0.06685 0.04816 0.07084 0.05556 C 0.0757 0.06436 0.07935 0.07524 0.08334 0.08473 C 0.0908 0.10232 0.08386 0.08381 0.09271 0.1014 C 0.10521 0.12617 0.0849 0.09029 0.09896 0.12084 C 0.10261 0.12871 0.1099 0.13612 0.11459 0.14306 C 0.12292 0.15533 0.12865 0.17038 0.13646 0.18334 C 0.13994 0.19746 0.14566 0.21089 0.14896 0.22501 C 0.15087 0.23334 0.15053 0.24283 0.15417 0.25001 C 0.15712 0.25603 0.1599 0.26251 0.16146 0.26945 C 0.16372 0.28033 0.16494 0.29052 0.16771 0.3014 C 0.16841 0.30788 0.16823 0.31459 0.1698 0.32084 C 0.17049 0.32362 0.17136 0.3264 0.17188 0.32918 C 0.1731 0.33705 0.17501 0.35279 0.17501 0.35279 C 0.17535 0.35927 0.17553 0.36575 0.17605 0.37223 C 0.17657 0.37779 0.17813 0.3889 0.17813 0.3889 C 0.18021 0.44029 0.18021 0.43265 0.18021 0.5139 C 0.18021 0.53311 0.17987 0.5595 0.17292 0.57779 C 0.17136 0.58843 0.17188 0.60626 0.16667 0.61529 C 0.15487 0.63635 0.1415 0.65325 0.12292 0.6639 C 0.11615 0.66783 0.10834 0.67177 0.10105 0.67362 C 0.0948 0.67524 0.0823 0.67779 0.0823 0.67779 C 0.02726 0.67593 -0.02639 0.67038 -0.08143 0.66945 C -0.104 0.66806 -0.12639 0.66506 -0.14896 0.6639 C -0.17379 0.66066 -0.19671 0.65163 -0.22188 0.65001 C -0.22778 0.64862 -0.23369 0.64723 -0.23959 0.64584 C -0.24132 0.64538 -0.24306 0.64515 -0.2448 0.64445 C -0.24688 0.64376 -0.25105 0.64168 -0.25105 0.64168 C -0.25174 0.64098 -0.25695 0.63566 -0.25834 0.63473 C -0.26181 0.63265 -0.2658 0.63218 -0.26875 0.62918 C -0.2783 0.61968 -0.2875 0.61205 -0.29896 0.60834 C -0.31181 0.59862 -0.32448 0.58797 -0.33646 0.5764 C -0.34757 0.56552 -0.34132 0.56853 -0.35417 0.55418 C -0.36007 0.54769 -0.36719 0.54306 -0.37292 0.53612 C -0.37414 0.5345 -0.37483 0.53218 -0.37605 0.53056 C -0.3783 0.52779 -0.38091 0.52593 -0.38334 0.52362 C -0.38785 0.51367 -0.40122 0.49445 -0.40938 0.4889 C -0.4125 0.4808 -0.41285 0.47131 -0.41667 0.4639 C -0.41841 0.44538 -0.42466 0.42686 -0.43021 0.40973 C -0.43473 0.37362 -0.43369 0.33635 -0.4375 0.30001 C -0.43872 0.28843 -0.43681 0.27501 -0.44167 0.26529 C -0.44358 0.23959 -0.44445 0.23404 -0.44167 0.19862 C -0.44028 0.18056 -0.42744 0.16343 -0.42084 0.14862 C -0.40191 0.10649 -0.37292 0.07339 -0.34584 0.04029 C -0.33178 0.02316 -0.31841 0.00418 -0.30417 -0.01249 C -0.28698 -0.03263 -0.25174 -0.04235 -0.23021 -0.04444 C -0.21806 -0.04907 -0.19271 -0.04999 -0.19271 -0.04999 C -0.16372 -0.05555 -0.18299 -0.05254 -0.13438 -0.05416 C -0.12848 -0.05369 -0.12153 -0.05578 -0.11685 -0.05138 C -0.11303 -0.04814 -0.1099 -0.04189 -0.10625 -0.03888 C -0.10417 -0.03703 -0.10139 -0.03726 -0.09896 -0.0361 C -0.09549 -0.02916 -0.09028 -0.03008 -0.08664 -0.02499 " pathEditMode="relative" ptsTypes="fffffffffffffffffffffffffffffffffffffffffffffffffffffffffffffffffffffffffffffffffffffffffff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did you decide upon this career?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Wave 5"/>
          <p:cNvSpPr/>
          <p:nvPr/>
        </p:nvSpPr>
        <p:spPr>
          <a:xfrm>
            <a:off x="1905000" y="2667000"/>
            <a:ext cx="5486400" cy="2438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7030A0"/>
                </a:solidFill>
              </a:rPr>
              <a:t>Because I love computer programming and playing on computers</a:t>
            </a:r>
            <a:endParaRPr lang="en-US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Activities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15000" y="762000"/>
            <a:ext cx="3140075" cy="1752600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Demands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580x326-74948-STRONG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0" y="4648200"/>
            <a:ext cx="2895600" cy="1627527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Skills/abilities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images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" y="2895600"/>
            <a:ext cx="2409825" cy="1905000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4  0.033 -0.05867  0.058 -0.05867  C 0.095 -0.05867  0.125 -0.02267  0.125 0.02267  C 0.125 0.03733  0.122 0.05067  0.116 0.06267  C 0.117 0.06267  0 0.24267  0 0.244  C 0 0.24267  -0.117 0.06267  -0.116 0.06267  C -0.122 0.05067  -0.125 0.03733  -0.125 0.02267  C -0.125 -0.02267  -0.095 -0.05867  -0.057 -0.05867  C -0.033 -0.05867  -0.012 -0.024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Setting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20100113_literature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10200" y="3512820"/>
            <a:ext cx="3145971" cy="2202180"/>
          </a:xfrm>
          <a:prstGeom prst="rect">
            <a:avLst/>
          </a:prstGeo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5.92593E-6 L -0.61355 0.12638 L -0.60625 -0.48751 L 0.08125 -0.50973 L -0.48021 -0.04168 L -0.49167 -0.31529 L -0.2323 0.12499 " pathEditMode="relative" ptsTypes="AAAAAA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Outlook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3400" y="4343400"/>
            <a:ext cx="2143125" cy="21431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62400" y="3429000"/>
            <a:ext cx="2144598" cy="1600200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-4.44444E-6 C -0.20972 -0.12407 -0.41927 -0.24815 -0.36145 -0.29583 C -0.30364 -0.34352 0.34445 -0.38079 0.34688 -0.28611 C 0.34931 -0.19143 -0.34861 0.17593 -0.34687 0.27222 C -0.34513 0.36829 0.30087 0.33611 0.3573 0.29005 C 0.41372 0.24398 0.20261 0.11991 -0.00833 -0.00417 " pathEditMode="relative" ptsTypes="aaaaa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90800" y="3200400"/>
            <a:ext cx="3495675" cy="1304925"/>
          </a:xfrm>
          <a:prstGeom prst="rect">
            <a:avLst/>
          </a:prstGeom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high </a:t>
            </a:r>
            <a:r>
              <a:rPr lang="en-US" smtClean="0"/>
              <a:t>school courses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81400" y="3581400"/>
            <a:ext cx="2667000" cy="1326292"/>
          </a:xfrm>
          <a:prstGeom prst="rect">
            <a:avLst/>
          </a:prstGeom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175</TotalTime>
  <Words>144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Technic</vt:lpstr>
      <vt:lpstr>Metro</vt:lpstr>
      <vt:lpstr>Module</vt:lpstr>
      <vt:lpstr>Civic</vt:lpstr>
      <vt:lpstr>Aspect</vt:lpstr>
      <vt:lpstr>Oriel</vt:lpstr>
      <vt:lpstr>Solstice</vt:lpstr>
      <vt:lpstr>Paper</vt:lpstr>
      <vt:lpstr>Video Game Designer</vt:lpstr>
      <vt:lpstr>Work Activities</vt:lpstr>
      <vt:lpstr>Physical Demands</vt:lpstr>
      <vt:lpstr>Skills/abilities </vt:lpstr>
      <vt:lpstr>Work Setting </vt:lpstr>
      <vt:lpstr>Outlook</vt:lpstr>
      <vt:lpstr>Knowledge </vt:lpstr>
      <vt:lpstr>preparation</vt:lpstr>
      <vt:lpstr>Helpful high school courses</vt:lpstr>
      <vt:lpstr>Nebraska Colleges/schools</vt:lpstr>
      <vt:lpstr>Wages</vt:lpstr>
      <vt:lpstr>Why did you decide upon this career?</vt:lpstr>
    </vt:vector>
  </TitlesOfParts>
  <Company>Elm Creek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 Game Designer</dc:title>
  <dc:creator>3RD</dc:creator>
  <cp:lastModifiedBy>3RD</cp:lastModifiedBy>
  <cp:revision>20</cp:revision>
  <dcterms:created xsi:type="dcterms:W3CDTF">2014-11-10T19:17:10Z</dcterms:created>
  <dcterms:modified xsi:type="dcterms:W3CDTF">2014-12-04T19:28:23Z</dcterms:modified>
</cp:coreProperties>
</file>