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74" autoAdjust="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5F54-70DE-A74A-A062-136E4BC6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0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5F54-70DE-A74A-A062-136E4BC6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76000">
              <a:srgbClr val="FF0000"/>
            </a:gs>
            <a:gs pos="31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GARRETT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450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F0000"/>
            </a:gs>
            <a:gs pos="51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kournikova</a:t>
            </a:r>
            <a:endParaRPr lang="en-US" dirty="0"/>
          </a:p>
        </p:txBody>
      </p:sp>
      <p:pic>
        <p:nvPicPr>
          <p:cNvPr id="6" name="Content Placeholder 5" descr="Kournikova-SYD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8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0000"/>
            </a:gs>
            <a:gs pos="50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Irina </a:t>
            </a:r>
            <a:r>
              <a:rPr lang="en-US" dirty="0" err="1" smtClean="0"/>
              <a:t>shayk</a:t>
            </a:r>
            <a:endParaRPr lang="en-US" dirty="0"/>
          </a:p>
        </p:txBody>
      </p:sp>
      <p:pic>
        <p:nvPicPr>
          <p:cNvPr id="4" name="Content Placeholder 3" descr="31563902356_72bee8ca5c_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07" r="-86307"/>
          <a:stretch>
            <a:fillRect/>
          </a:stretch>
        </p:blipFill>
        <p:spPr>
          <a:xfrm>
            <a:off x="457200" y="271894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3907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F0000"/>
            </a:gs>
            <a:gs pos="49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sharaova</a:t>
            </a:r>
            <a:endParaRPr lang="en-US" dirty="0"/>
          </a:p>
        </p:txBody>
      </p:sp>
      <p:pic>
        <p:nvPicPr>
          <p:cNvPr id="4" name="Content Placeholder 3" descr="Unkn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39" r="-37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09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F0000"/>
            </a:gs>
            <a:gs pos="55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 in </a:t>
            </a:r>
            <a:r>
              <a:rPr lang="en-US" dirty="0"/>
              <a:t>R</a:t>
            </a:r>
            <a:r>
              <a:rPr lang="en-US" dirty="0" smtClean="0"/>
              <a:t>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46004" y="2708011"/>
            <a:ext cx="20141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dirty="0"/>
              <a:t>ЗДРАВСТВУЙ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400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0000">
              <a:schemeClr val="bg1"/>
            </a:gs>
            <a:gs pos="99000">
              <a:srgbClr val="FF0000"/>
            </a:gs>
            <a:gs pos="34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Capital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Moscow</a:t>
            </a:r>
            <a:endParaRPr lang="en-US" dirty="0">
              <a:solidFill>
                <a:srgbClr val="0D0D0D"/>
              </a:solidFill>
            </a:endParaRPr>
          </a:p>
        </p:txBody>
      </p:sp>
      <p:pic>
        <p:nvPicPr>
          <p:cNvPr id="4" name="Picture 3" descr="moscow-1556561_960_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156"/>
            <a:ext cx="3692264" cy="3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 </a:t>
            </a:r>
            <a:r>
              <a:rPr lang="en-US" dirty="0"/>
              <a:t>R</a:t>
            </a:r>
            <a:r>
              <a:rPr lang="en-US" dirty="0" smtClean="0"/>
              <a:t>ussian</a:t>
            </a:r>
            <a:endParaRPr lang="en-US" dirty="0"/>
          </a:p>
        </p:txBody>
      </p:sp>
      <p:pic>
        <p:nvPicPr>
          <p:cNvPr id="4" name="Content Placeholder 3" descr="AmCyc_Georgia_(Russian_Transcaucasia)_-_Georgian_language_-_Tariel_(last_verse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r="21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161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62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on the map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Russia_Empire_1800-1900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7926"/>
          <a:stretch>
            <a:fillRect/>
          </a:stretch>
        </p:blipFill>
        <p:spPr>
          <a:xfrm>
            <a:off x="457200" y="3690471"/>
            <a:ext cx="4428841" cy="2435692"/>
          </a:xfrm>
        </p:spPr>
      </p:pic>
    </p:spTree>
    <p:extLst>
      <p:ext uri="{BB962C8B-B14F-4D97-AF65-F5344CB8AC3E}">
        <p14:creationId xmlns:p14="http://schemas.microsoft.com/office/powerpoint/2010/main" val="224360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0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</a:t>
            </a:r>
            <a:endParaRPr lang="en-US" dirty="0"/>
          </a:p>
        </p:txBody>
      </p:sp>
      <p:pic>
        <p:nvPicPr>
          <p:cNvPr id="4" name="Content Placeholder 3" descr="flag-b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b="8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758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4">
                <a:lumMod val="60000"/>
                <a:lumOff val="40000"/>
              </a:schemeClr>
            </a:gs>
            <a:gs pos="100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144 million pounds</a:t>
            </a:r>
            <a:endParaRPr lang="en-US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6" y="2248451"/>
            <a:ext cx="5676509" cy="4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3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4">
                <a:lumMod val="60000"/>
                <a:lumOff val="40000"/>
              </a:schemeClr>
            </a:gs>
            <a:gs pos="63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food is </a:t>
            </a:r>
            <a:r>
              <a:rPr lang="en-US" dirty="0" err="1" smtClean="0"/>
              <a:t>pelmeni</a:t>
            </a:r>
            <a:endParaRPr lang="en-US" dirty="0"/>
          </a:p>
        </p:txBody>
      </p:sp>
      <p:pic>
        <p:nvPicPr>
          <p:cNvPr id="4" name="Content Placeholder 3" descr="Pelmeni_Russia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" b="9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61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4000">
              <a:srgbClr val="FF0000"/>
            </a:gs>
            <a:gs pos="60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144.3 million</a:t>
            </a:r>
            <a:endParaRPr lang="en-US" dirty="0"/>
          </a:p>
        </p:txBody>
      </p:sp>
      <p:pic>
        <p:nvPicPr>
          <p:cNvPr id="4" name="Picture 3" descr="Protest_against_Russia_invading_02-03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204625"/>
            <a:ext cx="7802880" cy="38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F0000"/>
            </a:gs>
            <a:gs pos="49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kournikov</a:t>
            </a:r>
            <a:r>
              <a:rPr lang="en-US" dirty="0" smtClean="0"/>
              <a:t>]pro tennis player</a:t>
            </a:r>
          </a:p>
          <a:p>
            <a:r>
              <a:rPr lang="en-US" dirty="0" smtClean="0"/>
              <a:t>Irina </a:t>
            </a:r>
            <a:r>
              <a:rPr lang="en-US" dirty="0" err="1"/>
              <a:t>S</a:t>
            </a:r>
            <a:r>
              <a:rPr lang="en-US" dirty="0" err="1" smtClean="0"/>
              <a:t>hayk</a:t>
            </a:r>
            <a:r>
              <a:rPr lang="en-US" dirty="0" smtClean="0"/>
              <a:t>]model</a:t>
            </a:r>
          </a:p>
          <a:p>
            <a:r>
              <a:rPr lang="en-US" dirty="0" smtClean="0"/>
              <a:t>Maria </a:t>
            </a:r>
            <a:r>
              <a:rPr lang="en-US" dirty="0" err="1" smtClean="0"/>
              <a:t>sharaova</a:t>
            </a:r>
            <a:r>
              <a:rPr lang="en-US" dirty="0" smtClean="0"/>
              <a:t>]tennis player</a:t>
            </a:r>
          </a:p>
          <a:p>
            <a:r>
              <a:rPr lang="en-US" dirty="0" err="1" smtClean="0"/>
              <a:t>Osanna</a:t>
            </a:r>
            <a:r>
              <a:rPr lang="en-US" dirty="0" smtClean="0"/>
              <a:t> </a:t>
            </a:r>
            <a:r>
              <a:rPr lang="en-US" dirty="0" err="1" smtClean="0"/>
              <a:t>grevionk</a:t>
            </a:r>
            <a:r>
              <a:rPr lang="en-US" dirty="0" smtClean="0"/>
              <a:t>]singer</a:t>
            </a:r>
          </a:p>
          <a:p>
            <a:r>
              <a:rPr lang="en-US" dirty="0" smtClean="0"/>
              <a:t>Regina </a:t>
            </a:r>
            <a:r>
              <a:rPr lang="en-US" dirty="0" err="1" smtClean="0"/>
              <a:t>spektor</a:t>
            </a:r>
            <a:r>
              <a:rPr lang="en-US" dirty="0" smtClean="0"/>
              <a:t>] singer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4935" y="20368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3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60</Words>
  <Application>Microsoft Macintosh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RUSSIA</vt:lpstr>
      <vt:lpstr>Capital city</vt:lpstr>
      <vt:lpstr>Language is Russian</vt:lpstr>
      <vt:lpstr>Location on the map </vt:lpstr>
      <vt:lpstr>Flag</vt:lpstr>
      <vt:lpstr>currency</vt:lpstr>
      <vt:lpstr>The national food is pelmeni</vt:lpstr>
      <vt:lpstr>Population</vt:lpstr>
      <vt:lpstr>Famous people</vt:lpstr>
      <vt:lpstr>Anna kournikova</vt:lpstr>
      <vt:lpstr>Irina shayk</vt:lpstr>
      <vt:lpstr>Maria sharaova</vt:lpstr>
      <vt:lpstr>Hi in Russian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echs student</dc:creator>
  <cp:lastModifiedBy>echs student</cp:lastModifiedBy>
  <cp:revision>12</cp:revision>
  <dcterms:created xsi:type="dcterms:W3CDTF">2018-03-08T18:29:05Z</dcterms:created>
  <dcterms:modified xsi:type="dcterms:W3CDTF">2018-04-06T19:10:55Z</dcterms:modified>
</cp:coreProperties>
</file>