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7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20DE0-E725-476B-A5C2-DD19159D5A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9B50BC-434B-4D72-B9BE-2392C629A81F}">
      <dgm:prSet phldrT="[Text]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Work with the public </a:t>
          </a:r>
          <a:endParaRPr lang="en-US" dirty="0"/>
        </a:p>
      </dgm:t>
    </dgm:pt>
    <dgm:pt modelId="{83616188-1D7F-483A-A201-EF6CCEA5AB93}" type="parTrans" cxnId="{AF8A4E50-A995-4CFD-99C9-15338C79C712}">
      <dgm:prSet/>
      <dgm:spPr/>
      <dgm:t>
        <a:bodyPr/>
        <a:lstStyle/>
        <a:p>
          <a:endParaRPr lang="en-US"/>
        </a:p>
      </dgm:t>
    </dgm:pt>
    <dgm:pt modelId="{77641C46-863B-4C3C-94CA-4D9162EBB871}" type="sibTrans" cxnId="{AF8A4E50-A995-4CFD-99C9-15338C79C712}">
      <dgm:prSet/>
      <dgm:spPr/>
      <dgm:t>
        <a:bodyPr/>
        <a:lstStyle/>
        <a:p>
          <a:endParaRPr lang="en-US"/>
        </a:p>
      </dgm:t>
    </dgm:pt>
    <dgm:pt modelId="{99FC8098-8A0E-43D4-9FC5-9723F3699D42}">
      <dgm:prSet phldrT="[Text]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Handle and move objects </a:t>
          </a:r>
          <a:endParaRPr lang="en-US" dirty="0"/>
        </a:p>
      </dgm:t>
    </dgm:pt>
    <dgm:pt modelId="{45623E75-5008-4EAF-B73D-A0F768FBB40D}" type="parTrans" cxnId="{997D8F4F-03D1-4635-B5F6-EF24E8CE3F5D}">
      <dgm:prSet/>
      <dgm:spPr/>
      <dgm:t>
        <a:bodyPr/>
        <a:lstStyle/>
        <a:p>
          <a:endParaRPr lang="en-US"/>
        </a:p>
      </dgm:t>
    </dgm:pt>
    <dgm:pt modelId="{AD0BE5FA-21C4-4483-B1B6-3B8AA1E9EA3E}" type="sibTrans" cxnId="{997D8F4F-03D1-4635-B5F6-EF24E8CE3F5D}">
      <dgm:prSet/>
      <dgm:spPr/>
      <dgm:t>
        <a:bodyPr/>
        <a:lstStyle/>
        <a:p>
          <a:endParaRPr lang="en-US"/>
        </a:p>
      </dgm:t>
    </dgm:pt>
    <dgm:pt modelId="{FAFE3BAF-625A-43BD-9608-1AAE63404355}">
      <dgm:prSet phldrT="[Text]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Get information</a:t>
          </a:r>
          <a:endParaRPr lang="en-US" dirty="0"/>
        </a:p>
      </dgm:t>
    </dgm:pt>
    <dgm:pt modelId="{3A8279DC-2247-4E87-B57B-0225838D97CC}" type="parTrans" cxnId="{5C1C84E5-49B9-4D85-A5A9-C9ADF63806EB}">
      <dgm:prSet/>
      <dgm:spPr/>
      <dgm:t>
        <a:bodyPr/>
        <a:lstStyle/>
        <a:p>
          <a:endParaRPr lang="en-US"/>
        </a:p>
      </dgm:t>
    </dgm:pt>
    <dgm:pt modelId="{83CD0B83-28A4-4E44-AC61-49B089D43E00}" type="sibTrans" cxnId="{5C1C84E5-49B9-4D85-A5A9-C9ADF63806EB}">
      <dgm:prSet/>
      <dgm:spPr/>
      <dgm:t>
        <a:bodyPr/>
        <a:lstStyle/>
        <a:p>
          <a:endParaRPr lang="en-US"/>
        </a:p>
      </dgm:t>
    </dgm:pt>
    <dgm:pt modelId="{125C6871-7FDD-4136-B5B6-1502CE656982}">
      <dgm:prSet phldrT="[Text]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Maintain  records</a:t>
          </a:r>
          <a:endParaRPr lang="en-US" dirty="0"/>
        </a:p>
      </dgm:t>
    </dgm:pt>
    <dgm:pt modelId="{0495ED46-D8D9-4371-A4DC-C5C425DA994E}" type="parTrans" cxnId="{D026465A-5501-40CB-A32D-84B41967A101}">
      <dgm:prSet/>
      <dgm:spPr/>
    </dgm:pt>
    <dgm:pt modelId="{90505482-7691-471D-94DB-18287173B00E}" type="sibTrans" cxnId="{D026465A-5501-40CB-A32D-84B41967A101}">
      <dgm:prSet/>
      <dgm:spPr/>
    </dgm:pt>
    <dgm:pt modelId="{013B322D-D16B-4AB3-AA9E-ABBE19BE8509}">
      <dgm:prSet phldrT="[Text]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Pick up out going mail</a:t>
          </a:r>
          <a:endParaRPr lang="en-US" dirty="0"/>
        </a:p>
      </dgm:t>
    </dgm:pt>
    <dgm:pt modelId="{81966D85-CA89-4100-A583-2BDCBD73DFCF}" type="parTrans" cxnId="{D2BB5C9A-2698-42BA-A7AF-67A070F89FB6}">
      <dgm:prSet/>
      <dgm:spPr/>
    </dgm:pt>
    <dgm:pt modelId="{BD2AF1C0-441C-459B-8A45-7EC7404A2A82}" type="sibTrans" cxnId="{D2BB5C9A-2698-42BA-A7AF-67A070F89FB6}">
      <dgm:prSet/>
      <dgm:spPr/>
    </dgm:pt>
    <dgm:pt modelId="{A15515B7-EC55-478D-829E-84A9759D91F9}" type="pres">
      <dgm:prSet presAssocID="{A7420DE0-E725-476B-A5C2-DD19159D5A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49FA82-DBF8-48E5-BBAC-A2BF2B04067D}" type="pres">
      <dgm:prSet presAssocID="{2E9B50BC-434B-4D72-B9BE-2392C629A81F}" presName="parentLin" presStyleCnt="0"/>
      <dgm:spPr/>
    </dgm:pt>
    <dgm:pt modelId="{046FE64F-4B94-46BC-96B2-76D4AD149E4D}" type="pres">
      <dgm:prSet presAssocID="{2E9B50BC-434B-4D72-B9BE-2392C629A81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A430E11D-43E3-4324-8EDD-449452595AB0}" type="pres">
      <dgm:prSet presAssocID="{2E9B50BC-434B-4D72-B9BE-2392C629A81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3C3E9-3183-4394-BBFE-C737383FD517}" type="pres">
      <dgm:prSet presAssocID="{2E9B50BC-434B-4D72-B9BE-2392C629A81F}" presName="negativeSpace" presStyleCnt="0"/>
      <dgm:spPr/>
    </dgm:pt>
    <dgm:pt modelId="{2E98CF26-4ECD-40F8-9B80-A4561F195435}" type="pres">
      <dgm:prSet presAssocID="{2E9B50BC-434B-4D72-B9BE-2392C629A81F}" presName="childText" presStyleLbl="conFgAcc1" presStyleIdx="0" presStyleCnt="5">
        <dgm:presLayoutVars>
          <dgm:bulletEnabled val="1"/>
        </dgm:presLayoutVars>
      </dgm:prSet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DB3B17C9-A8DA-4763-BE36-E7B1168AA0A8}" type="pres">
      <dgm:prSet presAssocID="{77641C46-863B-4C3C-94CA-4D9162EBB871}" presName="spaceBetweenRectangles" presStyleCnt="0"/>
      <dgm:spPr/>
    </dgm:pt>
    <dgm:pt modelId="{E4DCBC4B-D769-48BC-87E9-20A9D029E608}" type="pres">
      <dgm:prSet presAssocID="{99FC8098-8A0E-43D4-9FC5-9723F3699D42}" presName="parentLin" presStyleCnt="0"/>
      <dgm:spPr/>
    </dgm:pt>
    <dgm:pt modelId="{550D22C7-E326-494D-876D-B8C753A8598C}" type="pres">
      <dgm:prSet presAssocID="{99FC8098-8A0E-43D4-9FC5-9723F3699D4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F6A5BB4-315D-4DAA-AC08-7879A7C6CE84}" type="pres">
      <dgm:prSet presAssocID="{99FC8098-8A0E-43D4-9FC5-9723F3699D4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BA8B8-80B8-42BC-AE90-89C78BE9551C}" type="pres">
      <dgm:prSet presAssocID="{99FC8098-8A0E-43D4-9FC5-9723F3699D42}" presName="negativeSpace" presStyleCnt="0"/>
      <dgm:spPr/>
    </dgm:pt>
    <dgm:pt modelId="{853840EE-8477-4CCE-81B2-0EEB57D7B87A}" type="pres">
      <dgm:prSet presAssocID="{99FC8098-8A0E-43D4-9FC5-9723F3699D42}" presName="childText" presStyleLbl="conFgAcc1" presStyleIdx="1" presStyleCnt="5">
        <dgm:presLayoutVars>
          <dgm:bulletEnabled val="1"/>
        </dgm:presLayoutVars>
      </dgm:prSet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E1EDEF65-0BD7-4045-9E12-BA559F4A6519}" type="pres">
      <dgm:prSet presAssocID="{AD0BE5FA-21C4-4483-B1B6-3B8AA1E9EA3E}" presName="spaceBetweenRectangles" presStyleCnt="0"/>
      <dgm:spPr/>
    </dgm:pt>
    <dgm:pt modelId="{BE045CCF-47D9-46BF-88B5-A89C02C737E1}" type="pres">
      <dgm:prSet presAssocID="{FAFE3BAF-625A-43BD-9608-1AAE63404355}" presName="parentLin" presStyleCnt="0"/>
      <dgm:spPr/>
    </dgm:pt>
    <dgm:pt modelId="{B4C506A0-C194-42CB-8903-649D055E9B13}" type="pres">
      <dgm:prSet presAssocID="{FAFE3BAF-625A-43BD-9608-1AAE63404355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BE378E0F-F02C-4727-9C9E-F31B830604FC}" type="pres">
      <dgm:prSet presAssocID="{FAFE3BAF-625A-43BD-9608-1AAE63404355}" presName="parentText" presStyleLbl="node1" presStyleIdx="2" presStyleCnt="5" custLinFactNeighborX="-7407" custLinFactNeighborY="197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51485-0F8F-4036-B93F-430C8498F79D}" type="pres">
      <dgm:prSet presAssocID="{FAFE3BAF-625A-43BD-9608-1AAE63404355}" presName="negativeSpace" presStyleCnt="0"/>
      <dgm:spPr/>
    </dgm:pt>
    <dgm:pt modelId="{8ED9093E-1574-44F5-B758-9489BC85F163}" type="pres">
      <dgm:prSet presAssocID="{FAFE3BAF-625A-43BD-9608-1AAE63404355}" presName="childText" presStyleLbl="conFgAcc1" presStyleIdx="2" presStyleCnt="5">
        <dgm:presLayoutVars>
          <dgm:bulletEnabled val="1"/>
        </dgm:presLayoutVars>
      </dgm:prSet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482F1C30-3D2D-4B6E-B41D-02A79B40FE82}" type="pres">
      <dgm:prSet presAssocID="{83CD0B83-28A4-4E44-AC61-49B089D43E00}" presName="spaceBetweenRectangles" presStyleCnt="0"/>
      <dgm:spPr/>
    </dgm:pt>
    <dgm:pt modelId="{9FCFE42F-A56B-4F98-AF4C-10CD957459E9}" type="pres">
      <dgm:prSet presAssocID="{013B322D-D16B-4AB3-AA9E-ABBE19BE8509}" presName="parentLin" presStyleCnt="0"/>
      <dgm:spPr/>
    </dgm:pt>
    <dgm:pt modelId="{7A864C9F-F620-4F93-9F20-048BCD2B67DB}" type="pres">
      <dgm:prSet presAssocID="{013B322D-D16B-4AB3-AA9E-ABBE19BE8509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B17DC897-4617-4CB9-9E5B-99D875E92C7E}" type="pres">
      <dgm:prSet presAssocID="{013B322D-D16B-4AB3-AA9E-ABBE19BE8509}" presName="parentText" presStyleLbl="node1" presStyleIdx="3" presStyleCnt="5" custLinFactNeighborX="11111" custLinFactNeighborY="13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8E4ED-A081-4C6C-8B90-65F4D8999257}" type="pres">
      <dgm:prSet presAssocID="{013B322D-D16B-4AB3-AA9E-ABBE19BE8509}" presName="negativeSpace" presStyleCnt="0"/>
      <dgm:spPr/>
    </dgm:pt>
    <dgm:pt modelId="{E79C079D-C8CE-46FA-A5B3-3EF7FA8D30CC}" type="pres">
      <dgm:prSet presAssocID="{013B322D-D16B-4AB3-AA9E-ABBE19BE8509}" presName="childText" presStyleLbl="conFgAcc1" presStyleIdx="3" presStyleCnt="5">
        <dgm:presLayoutVars>
          <dgm:bulletEnabled val="1"/>
        </dgm:presLayoutVars>
      </dgm:prSet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7A8AEA28-5E01-47A8-A885-87D312DD24B2}" type="pres">
      <dgm:prSet presAssocID="{BD2AF1C0-441C-459B-8A45-7EC7404A2A82}" presName="spaceBetweenRectangles" presStyleCnt="0"/>
      <dgm:spPr/>
    </dgm:pt>
    <dgm:pt modelId="{780F1994-768B-4FAF-8610-ACA00241A139}" type="pres">
      <dgm:prSet presAssocID="{125C6871-7FDD-4136-B5B6-1502CE656982}" presName="parentLin" presStyleCnt="0"/>
      <dgm:spPr/>
    </dgm:pt>
    <dgm:pt modelId="{819DBA0F-7AD1-4936-A278-973DC6A69B7A}" type="pres">
      <dgm:prSet presAssocID="{125C6871-7FDD-4136-B5B6-1502CE656982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658D9366-A0CF-4BF1-A791-8DA07EE78F52}" type="pres">
      <dgm:prSet presAssocID="{125C6871-7FDD-4136-B5B6-1502CE656982}" presName="parentText" presStyleLbl="node1" presStyleIdx="4" presStyleCnt="5" custLinFactNeighborX="-25926" custLinFactNeighborY="-48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85450-FE87-4374-A312-6F69EEF6D4D8}" type="pres">
      <dgm:prSet presAssocID="{125C6871-7FDD-4136-B5B6-1502CE656982}" presName="negativeSpace" presStyleCnt="0"/>
      <dgm:spPr/>
    </dgm:pt>
    <dgm:pt modelId="{47C110D3-20C9-45DB-893F-7C8113D3DD63}" type="pres">
      <dgm:prSet presAssocID="{125C6871-7FDD-4136-B5B6-1502CE656982}" presName="childText" presStyleLbl="conFgAcc1" presStyleIdx="4" presStyleCnt="5">
        <dgm:presLayoutVars>
          <dgm:bulletEnabled val="1"/>
        </dgm:presLayoutVars>
      </dgm:prSet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</dgm:ptLst>
  <dgm:cxnLst>
    <dgm:cxn modelId="{997D8F4F-03D1-4635-B5F6-EF24E8CE3F5D}" srcId="{A7420DE0-E725-476B-A5C2-DD19159D5AB7}" destId="{99FC8098-8A0E-43D4-9FC5-9723F3699D42}" srcOrd="1" destOrd="0" parTransId="{45623E75-5008-4EAF-B73D-A0F768FBB40D}" sibTransId="{AD0BE5FA-21C4-4483-B1B6-3B8AA1E9EA3E}"/>
    <dgm:cxn modelId="{5C1C84E5-49B9-4D85-A5A9-C9ADF63806EB}" srcId="{A7420DE0-E725-476B-A5C2-DD19159D5AB7}" destId="{FAFE3BAF-625A-43BD-9608-1AAE63404355}" srcOrd="2" destOrd="0" parTransId="{3A8279DC-2247-4E87-B57B-0225838D97CC}" sibTransId="{83CD0B83-28A4-4E44-AC61-49B089D43E00}"/>
    <dgm:cxn modelId="{D1D06561-D3A7-4457-9735-C234A8AD03B8}" type="presOf" srcId="{013B322D-D16B-4AB3-AA9E-ABBE19BE8509}" destId="{B17DC897-4617-4CB9-9E5B-99D875E92C7E}" srcOrd="1" destOrd="0" presId="urn:microsoft.com/office/officeart/2005/8/layout/list1"/>
    <dgm:cxn modelId="{99D36899-8C3B-4E4B-BE77-BCDBF4736A0F}" type="presOf" srcId="{A7420DE0-E725-476B-A5C2-DD19159D5AB7}" destId="{A15515B7-EC55-478D-829E-84A9759D91F9}" srcOrd="0" destOrd="0" presId="urn:microsoft.com/office/officeart/2005/8/layout/list1"/>
    <dgm:cxn modelId="{625615E1-59D9-4A7E-A63A-5898132847F7}" type="presOf" srcId="{125C6871-7FDD-4136-B5B6-1502CE656982}" destId="{658D9366-A0CF-4BF1-A791-8DA07EE78F52}" srcOrd="1" destOrd="0" presId="urn:microsoft.com/office/officeart/2005/8/layout/list1"/>
    <dgm:cxn modelId="{D2BB5C9A-2698-42BA-A7AF-67A070F89FB6}" srcId="{A7420DE0-E725-476B-A5C2-DD19159D5AB7}" destId="{013B322D-D16B-4AB3-AA9E-ABBE19BE8509}" srcOrd="3" destOrd="0" parTransId="{81966D85-CA89-4100-A583-2BDCBD73DFCF}" sibTransId="{BD2AF1C0-441C-459B-8A45-7EC7404A2A82}"/>
    <dgm:cxn modelId="{AF8A4E50-A995-4CFD-99C9-15338C79C712}" srcId="{A7420DE0-E725-476B-A5C2-DD19159D5AB7}" destId="{2E9B50BC-434B-4D72-B9BE-2392C629A81F}" srcOrd="0" destOrd="0" parTransId="{83616188-1D7F-483A-A201-EF6CCEA5AB93}" sibTransId="{77641C46-863B-4C3C-94CA-4D9162EBB871}"/>
    <dgm:cxn modelId="{B1968121-3A21-4E69-84E4-42D54AC93153}" type="presOf" srcId="{125C6871-7FDD-4136-B5B6-1502CE656982}" destId="{819DBA0F-7AD1-4936-A278-973DC6A69B7A}" srcOrd="0" destOrd="0" presId="urn:microsoft.com/office/officeart/2005/8/layout/list1"/>
    <dgm:cxn modelId="{D026465A-5501-40CB-A32D-84B41967A101}" srcId="{A7420DE0-E725-476B-A5C2-DD19159D5AB7}" destId="{125C6871-7FDD-4136-B5B6-1502CE656982}" srcOrd="4" destOrd="0" parTransId="{0495ED46-D8D9-4371-A4DC-C5C425DA994E}" sibTransId="{90505482-7691-471D-94DB-18287173B00E}"/>
    <dgm:cxn modelId="{F225B4AC-70B8-410E-8A40-A442B676A5C6}" type="presOf" srcId="{2E9B50BC-434B-4D72-B9BE-2392C629A81F}" destId="{046FE64F-4B94-46BC-96B2-76D4AD149E4D}" srcOrd="0" destOrd="0" presId="urn:microsoft.com/office/officeart/2005/8/layout/list1"/>
    <dgm:cxn modelId="{3A9C059E-07DF-4B14-9871-09D61B7C8183}" type="presOf" srcId="{FAFE3BAF-625A-43BD-9608-1AAE63404355}" destId="{B4C506A0-C194-42CB-8903-649D055E9B13}" srcOrd="0" destOrd="0" presId="urn:microsoft.com/office/officeart/2005/8/layout/list1"/>
    <dgm:cxn modelId="{08FCDBF0-E323-4375-B748-B982F5EF7DA0}" type="presOf" srcId="{99FC8098-8A0E-43D4-9FC5-9723F3699D42}" destId="{4F6A5BB4-315D-4DAA-AC08-7879A7C6CE84}" srcOrd="1" destOrd="0" presId="urn:microsoft.com/office/officeart/2005/8/layout/list1"/>
    <dgm:cxn modelId="{465DDCAD-2F18-4FBF-879E-612A00B51860}" type="presOf" srcId="{FAFE3BAF-625A-43BD-9608-1AAE63404355}" destId="{BE378E0F-F02C-4727-9C9E-F31B830604FC}" srcOrd="1" destOrd="0" presId="urn:microsoft.com/office/officeart/2005/8/layout/list1"/>
    <dgm:cxn modelId="{7B9A6B55-4FE4-4E30-AE51-89CC30D255D0}" type="presOf" srcId="{99FC8098-8A0E-43D4-9FC5-9723F3699D42}" destId="{550D22C7-E326-494D-876D-B8C753A8598C}" srcOrd="0" destOrd="0" presId="urn:microsoft.com/office/officeart/2005/8/layout/list1"/>
    <dgm:cxn modelId="{24614D65-ADE5-4E48-8441-3DD6F2735E83}" type="presOf" srcId="{2E9B50BC-434B-4D72-B9BE-2392C629A81F}" destId="{A430E11D-43E3-4324-8EDD-449452595AB0}" srcOrd="1" destOrd="0" presId="urn:microsoft.com/office/officeart/2005/8/layout/list1"/>
    <dgm:cxn modelId="{A749E8F8-DD68-4A36-8824-8C1654CB9D2D}" type="presOf" srcId="{013B322D-D16B-4AB3-AA9E-ABBE19BE8509}" destId="{7A864C9F-F620-4F93-9F20-048BCD2B67DB}" srcOrd="0" destOrd="0" presId="urn:microsoft.com/office/officeart/2005/8/layout/list1"/>
    <dgm:cxn modelId="{B2EE5D3F-375A-46BE-B0A9-D58BBDCABEF5}" type="presParOf" srcId="{A15515B7-EC55-478D-829E-84A9759D91F9}" destId="{EA49FA82-DBF8-48E5-BBAC-A2BF2B04067D}" srcOrd="0" destOrd="0" presId="urn:microsoft.com/office/officeart/2005/8/layout/list1"/>
    <dgm:cxn modelId="{C89C3D53-B287-46CE-9E4D-FF2E9E41797C}" type="presParOf" srcId="{EA49FA82-DBF8-48E5-BBAC-A2BF2B04067D}" destId="{046FE64F-4B94-46BC-96B2-76D4AD149E4D}" srcOrd="0" destOrd="0" presId="urn:microsoft.com/office/officeart/2005/8/layout/list1"/>
    <dgm:cxn modelId="{019627A4-A174-45CF-BCA6-569D7FDC55F1}" type="presParOf" srcId="{EA49FA82-DBF8-48E5-BBAC-A2BF2B04067D}" destId="{A430E11D-43E3-4324-8EDD-449452595AB0}" srcOrd="1" destOrd="0" presId="urn:microsoft.com/office/officeart/2005/8/layout/list1"/>
    <dgm:cxn modelId="{A1049464-CFA1-40C3-BB5E-F1FC9928ECF8}" type="presParOf" srcId="{A15515B7-EC55-478D-829E-84A9759D91F9}" destId="{9C33C3E9-3183-4394-BBFE-C737383FD517}" srcOrd="1" destOrd="0" presId="urn:microsoft.com/office/officeart/2005/8/layout/list1"/>
    <dgm:cxn modelId="{1DCE1AAB-5C37-4784-82AE-F44CB7BFD3EF}" type="presParOf" srcId="{A15515B7-EC55-478D-829E-84A9759D91F9}" destId="{2E98CF26-4ECD-40F8-9B80-A4561F195435}" srcOrd="2" destOrd="0" presId="urn:microsoft.com/office/officeart/2005/8/layout/list1"/>
    <dgm:cxn modelId="{0C3FDE09-BDFD-4AAA-A006-C062ED3EF5B0}" type="presParOf" srcId="{A15515B7-EC55-478D-829E-84A9759D91F9}" destId="{DB3B17C9-A8DA-4763-BE36-E7B1168AA0A8}" srcOrd="3" destOrd="0" presId="urn:microsoft.com/office/officeart/2005/8/layout/list1"/>
    <dgm:cxn modelId="{3B8D0C82-C9CD-4F43-B15D-620B733FDF42}" type="presParOf" srcId="{A15515B7-EC55-478D-829E-84A9759D91F9}" destId="{E4DCBC4B-D769-48BC-87E9-20A9D029E608}" srcOrd="4" destOrd="0" presId="urn:microsoft.com/office/officeart/2005/8/layout/list1"/>
    <dgm:cxn modelId="{44D33336-CE2C-4127-AB43-93B2AE7C426A}" type="presParOf" srcId="{E4DCBC4B-D769-48BC-87E9-20A9D029E608}" destId="{550D22C7-E326-494D-876D-B8C753A8598C}" srcOrd="0" destOrd="0" presId="urn:microsoft.com/office/officeart/2005/8/layout/list1"/>
    <dgm:cxn modelId="{731CCF11-932C-4255-960B-97080AF23C42}" type="presParOf" srcId="{E4DCBC4B-D769-48BC-87E9-20A9D029E608}" destId="{4F6A5BB4-315D-4DAA-AC08-7879A7C6CE84}" srcOrd="1" destOrd="0" presId="urn:microsoft.com/office/officeart/2005/8/layout/list1"/>
    <dgm:cxn modelId="{58D4C6C7-5DD8-4F9B-A3DB-DEF03F1E6D47}" type="presParOf" srcId="{A15515B7-EC55-478D-829E-84A9759D91F9}" destId="{094BA8B8-80B8-42BC-AE90-89C78BE9551C}" srcOrd="5" destOrd="0" presId="urn:microsoft.com/office/officeart/2005/8/layout/list1"/>
    <dgm:cxn modelId="{36671124-28DE-471C-AD50-669E5247DF58}" type="presParOf" srcId="{A15515B7-EC55-478D-829E-84A9759D91F9}" destId="{853840EE-8477-4CCE-81B2-0EEB57D7B87A}" srcOrd="6" destOrd="0" presId="urn:microsoft.com/office/officeart/2005/8/layout/list1"/>
    <dgm:cxn modelId="{6333AFFD-4B21-4D9F-9EA7-08856FDFEA37}" type="presParOf" srcId="{A15515B7-EC55-478D-829E-84A9759D91F9}" destId="{E1EDEF65-0BD7-4045-9E12-BA559F4A6519}" srcOrd="7" destOrd="0" presId="urn:microsoft.com/office/officeart/2005/8/layout/list1"/>
    <dgm:cxn modelId="{1096C66B-29CE-416D-A2B8-E46F411E2D93}" type="presParOf" srcId="{A15515B7-EC55-478D-829E-84A9759D91F9}" destId="{BE045CCF-47D9-46BF-88B5-A89C02C737E1}" srcOrd="8" destOrd="0" presId="urn:microsoft.com/office/officeart/2005/8/layout/list1"/>
    <dgm:cxn modelId="{0F253754-79AF-493C-9C86-15D73D298BB4}" type="presParOf" srcId="{BE045CCF-47D9-46BF-88B5-A89C02C737E1}" destId="{B4C506A0-C194-42CB-8903-649D055E9B13}" srcOrd="0" destOrd="0" presId="urn:microsoft.com/office/officeart/2005/8/layout/list1"/>
    <dgm:cxn modelId="{E4A3793C-F2A5-48C4-AB13-12D97F089CA3}" type="presParOf" srcId="{BE045CCF-47D9-46BF-88B5-A89C02C737E1}" destId="{BE378E0F-F02C-4727-9C9E-F31B830604FC}" srcOrd="1" destOrd="0" presId="urn:microsoft.com/office/officeart/2005/8/layout/list1"/>
    <dgm:cxn modelId="{C639682A-3FD1-4EE5-8A2F-3158E17A49F5}" type="presParOf" srcId="{A15515B7-EC55-478D-829E-84A9759D91F9}" destId="{3AA51485-0F8F-4036-B93F-430C8498F79D}" srcOrd="9" destOrd="0" presId="urn:microsoft.com/office/officeart/2005/8/layout/list1"/>
    <dgm:cxn modelId="{65B3523A-9CDA-4CBC-B9C0-78A8C09252E8}" type="presParOf" srcId="{A15515B7-EC55-478D-829E-84A9759D91F9}" destId="{8ED9093E-1574-44F5-B758-9489BC85F163}" srcOrd="10" destOrd="0" presId="urn:microsoft.com/office/officeart/2005/8/layout/list1"/>
    <dgm:cxn modelId="{614ABCCA-8384-4791-921D-8C43A984A13E}" type="presParOf" srcId="{A15515B7-EC55-478D-829E-84A9759D91F9}" destId="{482F1C30-3D2D-4B6E-B41D-02A79B40FE82}" srcOrd="11" destOrd="0" presId="urn:microsoft.com/office/officeart/2005/8/layout/list1"/>
    <dgm:cxn modelId="{9D933C3B-EA62-46DB-B5F8-62376D62CAD9}" type="presParOf" srcId="{A15515B7-EC55-478D-829E-84A9759D91F9}" destId="{9FCFE42F-A56B-4F98-AF4C-10CD957459E9}" srcOrd="12" destOrd="0" presId="urn:microsoft.com/office/officeart/2005/8/layout/list1"/>
    <dgm:cxn modelId="{B0653B6C-4F5B-4F96-AA43-AC8DAE77939C}" type="presParOf" srcId="{9FCFE42F-A56B-4F98-AF4C-10CD957459E9}" destId="{7A864C9F-F620-4F93-9F20-048BCD2B67DB}" srcOrd="0" destOrd="0" presId="urn:microsoft.com/office/officeart/2005/8/layout/list1"/>
    <dgm:cxn modelId="{179DB43C-EE47-4161-8B5C-95CB18056642}" type="presParOf" srcId="{9FCFE42F-A56B-4F98-AF4C-10CD957459E9}" destId="{B17DC897-4617-4CB9-9E5B-99D875E92C7E}" srcOrd="1" destOrd="0" presId="urn:microsoft.com/office/officeart/2005/8/layout/list1"/>
    <dgm:cxn modelId="{EB708602-0750-49BE-A52A-B5C703C10D5E}" type="presParOf" srcId="{A15515B7-EC55-478D-829E-84A9759D91F9}" destId="{7088E4ED-A081-4C6C-8B90-65F4D8999257}" srcOrd="13" destOrd="0" presId="urn:microsoft.com/office/officeart/2005/8/layout/list1"/>
    <dgm:cxn modelId="{855AF7F0-0381-44E7-87FC-211862A789CA}" type="presParOf" srcId="{A15515B7-EC55-478D-829E-84A9759D91F9}" destId="{E79C079D-C8CE-46FA-A5B3-3EF7FA8D30CC}" srcOrd="14" destOrd="0" presId="urn:microsoft.com/office/officeart/2005/8/layout/list1"/>
    <dgm:cxn modelId="{ED70F437-18CC-4044-A178-D30996ED2DEA}" type="presParOf" srcId="{A15515B7-EC55-478D-829E-84A9759D91F9}" destId="{7A8AEA28-5E01-47A8-A885-87D312DD24B2}" srcOrd="15" destOrd="0" presId="urn:microsoft.com/office/officeart/2005/8/layout/list1"/>
    <dgm:cxn modelId="{C86D30EC-422E-4094-A273-FB0064796BDD}" type="presParOf" srcId="{A15515B7-EC55-478D-829E-84A9759D91F9}" destId="{780F1994-768B-4FAF-8610-ACA00241A139}" srcOrd="16" destOrd="0" presId="urn:microsoft.com/office/officeart/2005/8/layout/list1"/>
    <dgm:cxn modelId="{950AE6E0-E5D7-40DF-B9FA-853194B1922C}" type="presParOf" srcId="{780F1994-768B-4FAF-8610-ACA00241A139}" destId="{819DBA0F-7AD1-4936-A278-973DC6A69B7A}" srcOrd="0" destOrd="0" presId="urn:microsoft.com/office/officeart/2005/8/layout/list1"/>
    <dgm:cxn modelId="{BBB0BDFE-29C7-40CB-A805-C1AB36723352}" type="presParOf" srcId="{780F1994-768B-4FAF-8610-ACA00241A139}" destId="{658D9366-A0CF-4BF1-A791-8DA07EE78F52}" srcOrd="1" destOrd="0" presId="urn:microsoft.com/office/officeart/2005/8/layout/list1"/>
    <dgm:cxn modelId="{C469F5C2-86ED-4A5E-8AE9-0FFCFD23DAE8}" type="presParOf" srcId="{A15515B7-EC55-478D-829E-84A9759D91F9}" destId="{84585450-FE87-4374-A312-6F69EEF6D4D8}" srcOrd="17" destOrd="0" presId="urn:microsoft.com/office/officeart/2005/8/layout/list1"/>
    <dgm:cxn modelId="{50E06EFF-B59E-4856-AA78-9C96E82D7B3C}" type="presParOf" srcId="{A15515B7-EC55-478D-829E-84A9759D91F9}" destId="{47C110D3-20C9-45DB-893F-7C8113D3DD6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266540-7671-4034-BAC8-C5370B8DD45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1F809-F42B-4CD9-9EB9-CBC0AECA87A9}">
      <dgm:prSet phldrT="[Text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0" scaled="0"/>
        </a:gradFill>
      </dgm:spPr>
      <dgm:t>
        <a:bodyPr/>
        <a:lstStyle/>
        <a:p>
          <a:r>
            <a:rPr lang="en-US" dirty="0" smtClean="0"/>
            <a:t>Use hands to handle</a:t>
          </a:r>
          <a:endParaRPr lang="en-US" dirty="0"/>
        </a:p>
      </dgm:t>
    </dgm:pt>
    <dgm:pt modelId="{BE3F32A3-21B5-4FED-ABA1-221A85807686}" type="parTrans" cxnId="{165714CA-659F-45FB-97C8-6FF7E96C00EB}">
      <dgm:prSet/>
      <dgm:spPr/>
      <dgm:t>
        <a:bodyPr/>
        <a:lstStyle/>
        <a:p>
          <a:endParaRPr lang="en-US"/>
        </a:p>
      </dgm:t>
    </dgm:pt>
    <dgm:pt modelId="{FD9BF463-DBFE-45C6-B547-E94FC917BAF9}" type="sibTrans" cxnId="{165714CA-659F-45FB-97C8-6FF7E96C00EB}">
      <dgm:prSet/>
      <dgm:spPr/>
      <dgm:t>
        <a:bodyPr/>
        <a:lstStyle/>
        <a:p>
          <a:endParaRPr lang="en-US"/>
        </a:p>
      </dgm:t>
    </dgm:pt>
    <dgm:pt modelId="{F0C7AF0C-687E-4B00-B9D9-5C881DF0B95C}">
      <dgm:prSet phldrT="[Text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0" scaled="0"/>
        </a:gradFill>
      </dgm:spPr>
      <dgm:t>
        <a:bodyPr/>
        <a:lstStyle/>
        <a:p>
          <a:r>
            <a:rPr lang="en-US" dirty="0" smtClean="0"/>
            <a:t>Sit for long periods</a:t>
          </a:r>
          <a:endParaRPr lang="en-US" dirty="0"/>
        </a:p>
      </dgm:t>
    </dgm:pt>
    <dgm:pt modelId="{016BA546-51C5-47EB-AA50-D9AC116FD83C}" type="parTrans" cxnId="{FF71985E-8F95-4B6B-9D07-91C7FF05A068}">
      <dgm:prSet/>
      <dgm:spPr/>
      <dgm:t>
        <a:bodyPr/>
        <a:lstStyle/>
        <a:p>
          <a:endParaRPr lang="en-US"/>
        </a:p>
      </dgm:t>
    </dgm:pt>
    <dgm:pt modelId="{9D8C4F0D-2C22-40F8-B190-AE9250000E71}" type="sibTrans" cxnId="{FF71985E-8F95-4B6B-9D07-91C7FF05A068}">
      <dgm:prSet/>
      <dgm:spPr/>
      <dgm:t>
        <a:bodyPr/>
        <a:lstStyle/>
        <a:p>
          <a:endParaRPr lang="en-US"/>
        </a:p>
      </dgm:t>
    </dgm:pt>
    <dgm:pt modelId="{9225F91B-E160-400E-A594-85B722F02E68}">
      <dgm:prSet phldrT="[Text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0" scaled="0"/>
        </a:gradFill>
      </dgm:spPr>
      <dgm:t>
        <a:bodyPr/>
        <a:lstStyle/>
        <a:p>
          <a:r>
            <a:rPr lang="en-US" dirty="0" smtClean="0"/>
            <a:t>Stand for long periods of time</a:t>
          </a:r>
          <a:endParaRPr lang="en-US" dirty="0"/>
        </a:p>
      </dgm:t>
    </dgm:pt>
    <dgm:pt modelId="{C5D3AF8B-A777-45FD-8F73-974C1AC39A9C}" type="parTrans" cxnId="{24441F99-DD71-4368-A051-3E3E7B6A5D3C}">
      <dgm:prSet/>
      <dgm:spPr/>
      <dgm:t>
        <a:bodyPr/>
        <a:lstStyle/>
        <a:p>
          <a:endParaRPr lang="en-US"/>
        </a:p>
      </dgm:t>
    </dgm:pt>
    <dgm:pt modelId="{021D0D71-2C8C-40A3-A3CB-5B697A67DDC2}" type="sibTrans" cxnId="{24441F99-DD71-4368-A051-3E3E7B6A5D3C}">
      <dgm:prSet/>
      <dgm:spPr/>
      <dgm:t>
        <a:bodyPr/>
        <a:lstStyle/>
        <a:p>
          <a:endParaRPr lang="en-US"/>
        </a:p>
      </dgm:t>
    </dgm:pt>
    <dgm:pt modelId="{FACE200F-A80A-4819-A098-E0A86B7FD602}">
      <dgm:prSet phldrT="[Text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0" scaled="0"/>
        </a:gradFill>
      </dgm:spPr>
      <dgm:t>
        <a:bodyPr/>
        <a:lstStyle/>
        <a:p>
          <a:r>
            <a:rPr lang="en-US" dirty="0" smtClean="0"/>
            <a:t>Bend and twist their body</a:t>
          </a:r>
          <a:endParaRPr lang="en-US" dirty="0"/>
        </a:p>
      </dgm:t>
    </dgm:pt>
    <dgm:pt modelId="{D018EFCD-7503-4274-8040-9D08036DA0E4}" type="parTrans" cxnId="{BF6D4103-EAB3-4A59-BDC0-F7D604BBB9CE}">
      <dgm:prSet/>
      <dgm:spPr/>
      <dgm:t>
        <a:bodyPr/>
        <a:lstStyle/>
        <a:p>
          <a:endParaRPr lang="en-US"/>
        </a:p>
      </dgm:t>
    </dgm:pt>
    <dgm:pt modelId="{477C0AD6-B3B7-4668-90CF-ABBFC6C1C7C8}" type="sibTrans" cxnId="{BF6D4103-EAB3-4A59-BDC0-F7D604BBB9CE}">
      <dgm:prSet/>
      <dgm:spPr/>
      <dgm:t>
        <a:bodyPr/>
        <a:lstStyle/>
        <a:p>
          <a:endParaRPr lang="en-US"/>
        </a:p>
      </dgm:t>
    </dgm:pt>
    <dgm:pt modelId="{2951CD4B-CCAF-43CC-8180-D16D30180AD9}" type="pres">
      <dgm:prSet presAssocID="{81266540-7671-4034-BAC8-C5370B8DD4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72B754-76DC-4074-A67D-030C6FED90EE}" type="pres">
      <dgm:prSet presAssocID="{4B41F809-F42B-4CD9-9EB9-CBC0AECA87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A04B1-8271-4B56-97CB-18DFDE6F481E}" type="pres">
      <dgm:prSet presAssocID="{FD9BF463-DBFE-45C6-B547-E94FC917BAF9}" presName="sibTrans" presStyleCnt="0"/>
      <dgm:spPr/>
    </dgm:pt>
    <dgm:pt modelId="{E7786673-5B9B-44E2-9125-F8178B41E4B5}" type="pres">
      <dgm:prSet presAssocID="{F0C7AF0C-687E-4B00-B9D9-5C881DF0B9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1B381-FD39-4555-A282-DC697DFC3E2C}" type="pres">
      <dgm:prSet presAssocID="{9D8C4F0D-2C22-40F8-B190-AE9250000E71}" presName="sibTrans" presStyleCnt="0"/>
      <dgm:spPr/>
    </dgm:pt>
    <dgm:pt modelId="{DF104584-5DCF-4588-8F67-84B94A5A9E49}" type="pres">
      <dgm:prSet presAssocID="{9225F91B-E160-400E-A594-85B722F02E68}" presName="node" presStyleLbl="node1" presStyleIdx="2" presStyleCnt="4" custLinFactNeighborX="-741" custLinFactNeighborY="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E4D3C-5F47-4665-B554-90C53D80E8FF}" type="pres">
      <dgm:prSet presAssocID="{021D0D71-2C8C-40A3-A3CB-5B697A67DDC2}" presName="sibTrans" presStyleCnt="0"/>
      <dgm:spPr/>
    </dgm:pt>
    <dgm:pt modelId="{F019A980-3B6F-40F2-9B63-F30DFB964A15}" type="pres">
      <dgm:prSet presAssocID="{FACE200F-A80A-4819-A098-E0A86B7FD602}" presName="node" presStyleLbl="node1" presStyleIdx="3" presStyleCnt="4" custLinFactNeighborX="-791" custLinFactNeighborY="-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065E9C-DA64-4BA1-95C0-BD3EED85F042}" type="presOf" srcId="{4B41F809-F42B-4CD9-9EB9-CBC0AECA87A9}" destId="{1A72B754-76DC-4074-A67D-030C6FED90EE}" srcOrd="0" destOrd="0" presId="urn:microsoft.com/office/officeart/2005/8/layout/default"/>
    <dgm:cxn modelId="{2F271E86-4720-4CD4-A5A7-32B04F0B8683}" type="presOf" srcId="{81266540-7671-4034-BAC8-C5370B8DD459}" destId="{2951CD4B-CCAF-43CC-8180-D16D30180AD9}" srcOrd="0" destOrd="0" presId="urn:microsoft.com/office/officeart/2005/8/layout/default"/>
    <dgm:cxn modelId="{689E236C-AB2A-462A-81B3-6E93840263BE}" type="presOf" srcId="{9225F91B-E160-400E-A594-85B722F02E68}" destId="{DF104584-5DCF-4588-8F67-84B94A5A9E49}" srcOrd="0" destOrd="0" presId="urn:microsoft.com/office/officeart/2005/8/layout/default"/>
    <dgm:cxn modelId="{74D3602D-AC51-475A-967B-4E9996A01938}" type="presOf" srcId="{FACE200F-A80A-4819-A098-E0A86B7FD602}" destId="{F019A980-3B6F-40F2-9B63-F30DFB964A15}" srcOrd="0" destOrd="0" presId="urn:microsoft.com/office/officeart/2005/8/layout/default"/>
    <dgm:cxn modelId="{165714CA-659F-45FB-97C8-6FF7E96C00EB}" srcId="{81266540-7671-4034-BAC8-C5370B8DD459}" destId="{4B41F809-F42B-4CD9-9EB9-CBC0AECA87A9}" srcOrd="0" destOrd="0" parTransId="{BE3F32A3-21B5-4FED-ABA1-221A85807686}" sibTransId="{FD9BF463-DBFE-45C6-B547-E94FC917BAF9}"/>
    <dgm:cxn modelId="{FF71985E-8F95-4B6B-9D07-91C7FF05A068}" srcId="{81266540-7671-4034-BAC8-C5370B8DD459}" destId="{F0C7AF0C-687E-4B00-B9D9-5C881DF0B95C}" srcOrd="1" destOrd="0" parTransId="{016BA546-51C5-47EB-AA50-D9AC116FD83C}" sibTransId="{9D8C4F0D-2C22-40F8-B190-AE9250000E71}"/>
    <dgm:cxn modelId="{BF6D4103-EAB3-4A59-BDC0-F7D604BBB9CE}" srcId="{81266540-7671-4034-BAC8-C5370B8DD459}" destId="{FACE200F-A80A-4819-A098-E0A86B7FD602}" srcOrd="3" destOrd="0" parTransId="{D018EFCD-7503-4274-8040-9D08036DA0E4}" sibTransId="{477C0AD6-B3B7-4668-90CF-ABBFC6C1C7C8}"/>
    <dgm:cxn modelId="{24441F99-DD71-4368-A051-3E3E7B6A5D3C}" srcId="{81266540-7671-4034-BAC8-C5370B8DD459}" destId="{9225F91B-E160-400E-A594-85B722F02E68}" srcOrd="2" destOrd="0" parTransId="{C5D3AF8B-A777-45FD-8F73-974C1AC39A9C}" sibTransId="{021D0D71-2C8C-40A3-A3CB-5B697A67DDC2}"/>
    <dgm:cxn modelId="{CB25C875-4303-43BE-A812-9EF529AA18A5}" type="presOf" srcId="{F0C7AF0C-687E-4B00-B9D9-5C881DF0B95C}" destId="{E7786673-5B9B-44E2-9125-F8178B41E4B5}" srcOrd="0" destOrd="0" presId="urn:microsoft.com/office/officeart/2005/8/layout/default"/>
    <dgm:cxn modelId="{29D30351-F697-45DE-B381-1D2582EB0597}" type="presParOf" srcId="{2951CD4B-CCAF-43CC-8180-D16D30180AD9}" destId="{1A72B754-76DC-4074-A67D-030C6FED90EE}" srcOrd="0" destOrd="0" presId="urn:microsoft.com/office/officeart/2005/8/layout/default"/>
    <dgm:cxn modelId="{69C2D4A6-E58C-4529-A6AD-E560798944D8}" type="presParOf" srcId="{2951CD4B-CCAF-43CC-8180-D16D30180AD9}" destId="{15EA04B1-8271-4B56-97CB-18DFDE6F481E}" srcOrd="1" destOrd="0" presId="urn:microsoft.com/office/officeart/2005/8/layout/default"/>
    <dgm:cxn modelId="{6E7C57F9-D97D-49AB-9B09-2BB3C786DAA8}" type="presParOf" srcId="{2951CD4B-CCAF-43CC-8180-D16D30180AD9}" destId="{E7786673-5B9B-44E2-9125-F8178B41E4B5}" srcOrd="2" destOrd="0" presId="urn:microsoft.com/office/officeart/2005/8/layout/default"/>
    <dgm:cxn modelId="{D07E5B48-D042-44A9-AF5C-CC780CD639DD}" type="presParOf" srcId="{2951CD4B-CCAF-43CC-8180-D16D30180AD9}" destId="{3C01B381-FD39-4555-A282-DC697DFC3E2C}" srcOrd="3" destOrd="0" presId="urn:microsoft.com/office/officeart/2005/8/layout/default"/>
    <dgm:cxn modelId="{F6B57E34-3410-4250-AA14-23B8FA464BC6}" type="presParOf" srcId="{2951CD4B-CCAF-43CC-8180-D16D30180AD9}" destId="{DF104584-5DCF-4588-8F67-84B94A5A9E49}" srcOrd="4" destOrd="0" presId="urn:microsoft.com/office/officeart/2005/8/layout/default"/>
    <dgm:cxn modelId="{699AE53A-DE88-4EE6-A7B4-F5B0D5FCA254}" type="presParOf" srcId="{2951CD4B-CCAF-43CC-8180-D16D30180AD9}" destId="{456E4D3C-5F47-4665-B554-90C53D80E8FF}" srcOrd="5" destOrd="0" presId="urn:microsoft.com/office/officeart/2005/8/layout/default"/>
    <dgm:cxn modelId="{4C3E92D4-D0C3-4B4C-A27E-C04B493A5FA8}" type="presParOf" srcId="{2951CD4B-CCAF-43CC-8180-D16D30180AD9}" destId="{F019A980-3B6F-40F2-9B63-F30DFB964A1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FB36B6-C14D-492B-ADAD-36536BE990D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3DEDBC-1BC9-46CE-BC8C-E37029F7D925}" type="pres">
      <dgm:prSet presAssocID="{79FB36B6-C14D-492B-ADAD-36536BE990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71C0665-705C-46B2-918E-E6A6C9B2C8DA}" type="presOf" srcId="{79FB36B6-C14D-492B-ADAD-36536BE990DD}" destId="{B03DEDBC-1BC9-46CE-BC8C-E37029F7D92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785D3E-392D-4CCB-8C7F-3BA6DD561E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180A03-97A6-4EED-B56D-676EC24A5CEC}">
      <dgm:prSet phldrT="[Text]"/>
      <dgm:sp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Listen and ask questions</a:t>
          </a:r>
          <a:endParaRPr lang="en-US" dirty="0"/>
        </a:p>
      </dgm:t>
    </dgm:pt>
    <dgm:pt modelId="{5AFFCCC4-8513-4E28-8F19-22C7297B628A}" type="parTrans" cxnId="{50D79F27-FFAA-45CD-BBF5-43869C9751C8}">
      <dgm:prSet/>
      <dgm:spPr/>
      <dgm:t>
        <a:bodyPr/>
        <a:lstStyle/>
        <a:p>
          <a:endParaRPr lang="en-US"/>
        </a:p>
      </dgm:t>
    </dgm:pt>
    <dgm:pt modelId="{C9B12AFE-6F84-4323-B7F7-C5AE575018DF}" type="sibTrans" cxnId="{50D79F27-FFAA-45CD-BBF5-43869C9751C8}">
      <dgm:prSet/>
      <dgm:spPr/>
      <dgm:t>
        <a:bodyPr/>
        <a:lstStyle/>
        <a:p>
          <a:endParaRPr lang="en-US"/>
        </a:p>
      </dgm:t>
    </dgm:pt>
    <dgm:pt modelId="{887FD2BA-FB33-4887-9D19-3DF5EA32EB09}">
      <dgm:prSet phldrT="[Text]"/>
      <dgm:sp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Read and under stand work materials</a:t>
          </a:r>
          <a:endParaRPr lang="en-US" dirty="0"/>
        </a:p>
      </dgm:t>
    </dgm:pt>
    <dgm:pt modelId="{5921BD76-DBA1-4A4A-9451-A905E31E4C6E}" type="parTrans" cxnId="{23053C76-F715-4C68-A822-55DEE67B836F}">
      <dgm:prSet/>
      <dgm:spPr/>
      <dgm:t>
        <a:bodyPr/>
        <a:lstStyle/>
        <a:p>
          <a:endParaRPr lang="en-US"/>
        </a:p>
      </dgm:t>
    </dgm:pt>
    <dgm:pt modelId="{A5412188-940D-4159-A698-5F1A19D44C37}" type="sibTrans" cxnId="{23053C76-F715-4C68-A822-55DEE67B836F}">
      <dgm:prSet/>
      <dgm:spPr/>
      <dgm:t>
        <a:bodyPr/>
        <a:lstStyle/>
        <a:p>
          <a:endParaRPr lang="en-US"/>
        </a:p>
      </dgm:t>
    </dgm:pt>
    <dgm:pt modelId="{5329C7C7-8D2B-4E29-BBCF-AAB279B0C082}">
      <dgm:prSet phldrT="[Text]"/>
      <dgm:sp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n-US" dirty="0" smtClean="0"/>
            <a:t>Express ideas clearly when speaking</a:t>
          </a:r>
          <a:endParaRPr lang="en-US" dirty="0"/>
        </a:p>
      </dgm:t>
    </dgm:pt>
    <dgm:pt modelId="{8A0105B4-1FF2-4E21-99FE-97FD0585B4C3}" type="parTrans" cxnId="{5E70BCAF-7EF5-4E8E-BBC0-AB1860623A3D}">
      <dgm:prSet/>
      <dgm:spPr/>
      <dgm:t>
        <a:bodyPr/>
        <a:lstStyle/>
        <a:p>
          <a:endParaRPr lang="en-US"/>
        </a:p>
      </dgm:t>
    </dgm:pt>
    <dgm:pt modelId="{77F3E22D-38B7-4307-9C8F-E3111471D92D}" type="sibTrans" cxnId="{5E70BCAF-7EF5-4E8E-BBC0-AB1860623A3D}">
      <dgm:prSet/>
      <dgm:spPr/>
      <dgm:t>
        <a:bodyPr/>
        <a:lstStyle/>
        <a:p>
          <a:endParaRPr lang="en-US"/>
        </a:p>
      </dgm:t>
    </dgm:pt>
    <dgm:pt modelId="{2B5899F1-B288-4344-B908-32F236F63956}" type="pres">
      <dgm:prSet presAssocID="{E8785D3E-392D-4CCB-8C7F-3BA6DD561E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07724-8FAD-4162-8677-8D998081190C}" type="pres">
      <dgm:prSet presAssocID="{1B180A03-97A6-4EED-B56D-676EC24A5CE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900ED-93B1-4A25-8F16-9988FD5572D8}" type="pres">
      <dgm:prSet presAssocID="{C9B12AFE-6F84-4323-B7F7-C5AE575018DF}" presName="sibTrans" presStyleCnt="0"/>
      <dgm:spPr/>
    </dgm:pt>
    <dgm:pt modelId="{B4973E67-664D-44E2-BC69-19C5B38C69BA}" type="pres">
      <dgm:prSet presAssocID="{887FD2BA-FB33-4887-9D19-3DF5EA32EB0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57811-1D2B-446E-8941-283FBCAD4DF7}" type="pres">
      <dgm:prSet presAssocID="{A5412188-940D-4159-A698-5F1A19D44C37}" presName="sibTrans" presStyleCnt="0"/>
      <dgm:spPr/>
    </dgm:pt>
    <dgm:pt modelId="{E562C300-2A87-47F7-A6D5-B10C2DF8DDAA}" type="pres">
      <dgm:prSet presAssocID="{5329C7C7-8D2B-4E29-BBCF-AAB279B0C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053C76-F715-4C68-A822-55DEE67B836F}" srcId="{E8785D3E-392D-4CCB-8C7F-3BA6DD561E2C}" destId="{887FD2BA-FB33-4887-9D19-3DF5EA32EB09}" srcOrd="1" destOrd="0" parTransId="{5921BD76-DBA1-4A4A-9451-A905E31E4C6E}" sibTransId="{A5412188-940D-4159-A698-5F1A19D44C37}"/>
    <dgm:cxn modelId="{8B8593C9-4665-4406-958F-F10D28173F7E}" type="presOf" srcId="{5329C7C7-8D2B-4E29-BBCF-AAB279B0C082}" destId="{E562C300-2A87-47F7-A6D5-B10C2DF8DDAA}" srcOrd="0" destOrd="0" presId="urn:microsoft.com/office/officeart/2005/8/layout/default"/>
    <dgm:cxn modelId="{C0596F39-0065-4A0B-8627-C2ACCB372075}" type="presOf" srcId="{1B180A03-97A6-4EED-B56D-676EC24A5CEC}" destId="{8D007724-8FAD-4162-8677-8D998081190C}" srcOrd="0" destOrd="0" presId="urn:microsoft.com/office/officeart/2005/8/layout/default"/>
    <dgm:cxn modelId="{15D53B7E-3ED8-4809-BBFB-EE650927BCE8}" type="presOf" srcId="{E8785D3E-392D-4CCB-8C7F-3BA6DD561E2C}" destId="{2B5899F1-B288-4344-B908-32F236F63956}" srcOrd="0" destOrd="0" presId="urn:microsoft.com/office/officeart/2005/8/layout/default"/>
    <dgm:cxn modelId="{5E70BCAF-7EF5-4E8E-BBC0-AB1860623A3D}" srcId="{E8785D3E-392D-4CCB-8C7F-3BA6DD561E2C}" destId="{5329C7C7-8D2B-4E29-BBCF-AAB279B0C082}" srcOrd="2" destOrd="0" parTransId="{8A0105B4-1FF2-4E21-99FE-97FD0585B4C3}" sibTransId="{77F3E22D-38B7-4307-9C8F-E3111471D92D}"/>
    <dgm:cxn modelId="{50D79F27-FFAA-45CD-BBF5-43869C9751C8}" srcId="{E8785D3E-392D-4CCB-8C7F-3BA6DD561E2C}" destId="{1B180A03-97A6-4EED-B56D-676EC24A5CEC}" srcOrd="0" destOrd="0" parTransId="{5AFFCCC4-8513-4E28-8F19-22C7297B628A}" sibTransId="{C9B12AFE-6F84-4323-B7F7-C5AE575018DF}"/>
    <dgm:cxn modelId="{A8319B30-4FD3-4A8C-AB69-2EB7AA8C88CF}" type="presOf" srcId="{887FD2BA-FB33-4887-9D19-3DF5EA32EB09}" destId="{B4973E67-664D-44E2-BC69-19C5B38C69BA}" srcOrd="0" destOrd="0" presId="urn:microsoft.com/office/officeart/2005/8/layout/default"/>
    <dgm:cxn modelId="{7A3EC6C6-F094-4A54-8405-EF24176173A2}" type="presParOf" srcId="{2B5899F1-B288-4344-B908-32F236F63956}" destId="{8D007724-8FAD-4162-8677-8D998081190C}" srcOrd="0" destOrd="0" presId="urn:microsoft.com/office/officeart/2005/8/layout/default"/>
    <dgm:cxn modelId="{415FECDA-CB53-4EF3-B28D-A527C00857DC}" type="presParOf" srcId="{2B5899F1-B288-4344-B908-32F236F63956}" destId="{FB2900ED-93B1-4A25-8F16-9988FD5572D8}" srcOrd="1" destOrd="0" presId="urn:microsoft.com/office/officeart/2005/8/layout/default"/>
    <dgm:cxn modelId="{F79C2283-4B09-42CE-8957-A14A3EAD4396}" type="presParOf" srcId="{2B5899F1-B288-4344-B908-32F236F63956}" destId="{B4973E67-664D-44E2-BC69-19C5B38C69BA}" srcOrd="2" destOrd="0" presId="urn:microsoft.com/office/officeart/2005/8/layout/default"/>
    <dgm:cxn modelId="{0774F650-81D9-452F-9319-3AA1B7219D99}" type="presParOf" srcId="{2B5899F1-B288-4344-B908-32F236F63956}" destId="{9BF57811-1D2B-446E-8941-283FBCAD4DF7}" srcOrd="3" destOrd="0" presId="urn:microsoft.com/office/officeart/2005/8/layout/default"/>
    <dgm:cxn modelId="{7AC0DBBD-8D63-40D9-B31A-97E5C67D020D}" type="presParOf" srcId="{2B5899F1-B288-4344-B908-32F236F63956}" destId="{E562C300-2A87-47F7-A6D5-B10C2DF8DDA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13227E-8906-441A-8767-476F2AE07A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708990-86E2-49DA-9198-7023997E52BF}">
      <dgm:prSet phldrT="[Text]"/>
      <dgm:sp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US" dirty="0" smtClean="0">
              <a:solidFill>
                <a:srgbClr val="00B0F0"/>
              </a:solidFill>
            </a:rPr>
            <a:t>Many deal with angry people</a:t>
          </a:r>
          <a:endParaRPr lang="en-US" dirty="0">
            <a:solidFill>
              <a:srgbClr val="00B0F0"/>
            </a:solidFill>
          </a:endParaRPr>
        </a:p>
      </dgm:t>
    </dgm:pt>
    <dgm:pt modelId="{2C3C1B23-24EF-4451-A26D-E27946F0F03C}" type="parTrans" cxnId="{B74DF005-2EB7-46EB-9AAC-D24799409F50}">
      <dgm:prSet/>
      <dgm:spPr/>
      <dgm:t>
        <a:bodyPr/>
        <a:lstStyle/>
        <a:p>
          <a:endParaRPr lang="en-US"/>
        </a:p>
      </dgm:t>
    </dgm:pt>
    <dgm:pt modelId="{5F746C73-4BCE-46C8-99D1-D672AD2CDA3F}" type="sibTrans" cxnId="{B74DF005-2EB7-46EB-9AAC-D24799409F50}">
      <dgm:prSet/>
      <dgm:spPr/>
      <dgm:t>
        <a:bodyPr/>
        <a:lstStyle/>
        <a:p>
          <a:endParaRPr lang="en-US"/>
        </a:p>
      </dgm:t>
    </dgm:pt>
    <dgm:pt modelId="{C2538F5E-86BA-418B-B6C4-027F748A93D3}">
      <dgm:prSet phldrT="[Text]"/>
      <dgm:sp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US" dirty="0" smtClean="0">
              <a:solidFill>
                <a:srgbClr val="00B0F0"/>
              </a:solidFill>
            </a:rPr>
            <a:t>Always wear uniform</a:t>
          </a:r>
          <a:endParaRPr lang="en-US" dirty="0">
            <a:solidFill>
              <a:srgbClr val="00B0F0"/>
            </a:solidFill>
          </a:endParaRPr>
        </a:p>
      </dgm:t>
    </dgm:pt>
    <dgm:pt modelId="{B4FD83D8-056D-4522-94E5-9A9648AA04E3}" type="parTrans" cxnId="{54258F81-6D22-49C1-BC6A-E8D1B52D9956}">
      <dgm:prSet/>
      <dgm:spPr/>
      <dgm:t>
        <a:bodyPr/>
        <a:lstStyle/>
        <a:p>
          <a:endParaRPr lang="en-US"/>
        </a:p>
      </dgm:t>
    </dgm:pt>
    <dgm:pt modelId="{C2232536-DA35-466C-A94E-7875B8912CE5}" type="sibTrans" cxnId="{54258F81-6D22-49C1-BC6A-E8D1B52D9956}">
      <dgm:prSet/>
      <dgm:spPr/>
      <dgm:t>
        <a:bodyPr/>
        <a:lstStyle/>
        <a:p>
          <a:endParaRPr lang="en-US"/>
        </a:p>
      </dgm:t>
    </dgm:pt>
    <dgm:pt modelId="{BFF58198-A9B3-4F83-8810-B77640A53828}">
      <dgm:prSet phldrT="[Text]"/>
      <dgm:sp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US" dirty="0" smtClean="0">
              <a:solidFill>
                <a:srgbClr val="00B0F0"/>
              </a:solidFill>
            </a:rPr>
            <a:t>Repeat same activities</a:t>
          </a:r>
          <a:r>
            <a:rPr lang="en-US" dirty="0" smtClean="0"/>
            <a:t> </a:t>
          </a:r>
          <a:endParaRPr lang="en-US" dirty="0"/>
        </a:p>
      </dgm:t>
    </dgm:pt>
    <dgm:pt modelId="{F66EC8E8-DEEE-4FD0-9DA8-C13F08C035D9}" type="parTrans" cxnId="{B9DF906E-FFC2-497D-860A-033AA051602F}">
      <dgm:prSet/>
      <dgm:spPr/>
      <dgm:t>
        <a:bodyPr/>
        <a:lstStyle/>
        <a:p>
          <a:endParaRPr lang="en-US"/>
        </a:p>
      </dgm:t>
    </dgm:pt>
    <dgm:pt modelId="{E177FC14-5B4C-4478-BEB6-5D3DD27C1668}" type="sibTrans" cxnId="{B9DF906E-FFC2-497D-860A-033AA051602F}">
      <dgm:prSet/>
      <dgm:spPr/>
      <dgm:t>
        <a:bodyPr/>
        <a:lstStyle/>
        <a:p>
          <a:endParaRPr lang="en-US"/>
        </a:p>
      </dgm:t>
    </dgm:pt>
    <dgm:pt modelId="{FDA3B9D1-A6C1-4032-B85D-B1BC947A7974}">
      <dgm:prSet phldrT="[Text]"/>
      <dgm:sp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US" dirty="0" smtClean="0">
              <a:solidFill>
                <a:srgbClr val="00B0F0"/>
              </a:solidFill>
            </a:rPr>
            <a:t>may</a:t>
          </a:r>
          <a:r>
            <a:rPr lang="en-US" dirty="0" smtClean="0"/>
            <a:t> </a:t>
          </a:r>
          <a:r>
            <a:rPr lang="en-US" dirty="0" smtClean="0">
              <a:solidFill>
                <a:srgbClr val="00B0F0"/>
              </a:solidFill>
            </a:rPr>
            <a:t>work Saturday</a:t>
          </a:r>
          <a:endParaRPr lang="en-US" dirty="0"/>
        </a:p>
      </dgm:t>
    </dgm:pt>
    <dgm:pt modelId="{882BB1F7-EB8C-43B5-8729-C42FD2E0ED2F}" type="parTrans" cxnId="{2D5EC9E4-DE2A-4B67-B8B4-512C2F098746}">
      <dgm:prSet/>
      <dgm:spPr/>
      <dgm:t>
        <a:bodyPr/>
        <a:lstStyle/>
        <a:p>
          <a:endParaRPr lang="en-US"/>
        </a:p>
      </dgm:t>
    </dgm:pt>
    <dgm:pt modelId="{B972FC02-0993-47AA-9B7D-B4EC0790385A}" type="sibTrans" cxnId="{2D5EC9E4-DE2A-4B67-B8B4-512C2F098746}">
      <dgm:prSet/>
      <dgm:spPr/>
      <dgm:t>
        <a:bodyPr/>
        <a:lstStyle/>
        <a:p>
          <a:endParaRPr lang="en-US"/>
        </a:p>
      </dgm:t>
    </dgm:pt>
    <dgm:pt modelId="{C72FA99E-A617-4B71-BE98-4CA09F5A835E}">
      <dgm:prSet phldrT="[Text]"/>
      <dgm:sp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US" dirty="0" smtClean="0">
              <a:solidFill>
                <a:srgbClr val="00B0F0"/>
              </a:solidFill>
            </a:rPr>
            <a:t>may work early in the morning</a:t>
          </a:r>
          <a:endParaRPr lang="en-US" dirty="0">
            <a:solidFill>
              <a:srgbClr val="00B0F0"/>
            </a:solidFill>
          </a:endParaRPr>
        </a:p>
      </dgm:t>
    </dgm:pt>
    <dgm:pt modelId="{A105A1DE-EAEA-4690-87F5-244B0515AD53}" type="parTrans" cxnId="{8CEE9501-A683-4739-859D-5853EAE0403C}">
      <dgm:prSet/>
      <dgm:spPr/>
      <dgm:t>
        <a:bodyPr/>
        <a:lstStyle/>
        <a:p>
          <a:endParaRPr lang="en-US"/>
        </a:p>
      </dgm:t>
    </dgm:pt>
    <dgm:pt modelId="{5AA74E31-2228-487C-8F93-61B6E62FC5BE}" type="sibTrans" cxnId="{8CEE9501-A683-4739-859D-5853EAE0403C}">
      <dgm:prSet/>
      <dgm:spPr/>
      <dgm:t>
        <a:bodyPr/>
        <a:lstStyle/>
        <a:p>
          <a:endParaRPr lang="en-US"/>
        </a:p>
      </dgm:t>
    </dgm:pt>
    <dgm:pt modelId="{462CAF98-3E71-405E-94FA-5DF678D80F11}" type="pres">
      <dgm:prSet presAssocID="{8813227E-8906-441A-8767-476F2AE07A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310DF9-EB42-435D-BACB-A0B802FD8C04}" type="pres">
      <dgm:prSet presAssocID="{5C708990-86E2-49DA-9198-7023997E52B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5ACA1-E79A-466A-8638-61050BE53300}" type="pres">
      <dgm:prSet presAssocID="{5F746C73-4BCE-46C8-99D1-D672AD2CDA3F}" presName="sibTrans" presStyleCnt="0"/>
      <dgm:spPr/>
    </dgm:pt>
    <dgm:pt modelId="{D04EB7FE-D553-467C-A3EF-7763278B9E85}" type="pres">
      <dgm:prSet presAssocID="{C2538F5E-86BA-418B-B6C4-027F748A93D3}" presName="node" presStyleLbl="node1" presStyleIdx="1" presStyleCnt="5" custLinFactNeighborX="2593" custLinFactNeighborY="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1974B-A06B-4EAF-A197-B66F9C91E895}" type="pres">
      <dgm:prSet presAssocID="{C2232536-DA35-466C-A94E-7875B8912CE5}" presName="sibTrans" presStyleCnt="0"/>
      <dgm:spPr/>
    </dgm:pt>
    <dgm:pt modelId="{F48043B9-C290-4598-B31F-5FCB444E4B44}" type="pres">
      <dgm:prSet presAssocID="{BFF58198-A9B3-4F83-8810-B77640A53828}" presName="node" presStyleLbl="node1" presStyleIdx="2" presStyleCnt="5" custLinFactNeighborX="-741" custLinFactNeighborY="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AF253-863F-426F-9C45-22BD4FE01C45}" type="pres">
      <dgm:prSet presAssocID="{E177FC14-5B4C-4478-BEB6-5D3DD27C1668}" presName="sibTrans" presStyleCnt="0"/>
      <dgm:spPr/>
    </dgm:pt>
    <dgm:pt modelId="{E3E1724A-C1D5-451F-A9A2-4DF559822671}" type="pres">
      <dgm:prSet presAssocID="{FDA3B9D1-A6C1-4032-B85D-B1BC947A7974}" presName="node" presStyleLbl="node1" presStyleIdx="3" presStyleCnt="5" custLinFactNeighborX="-1667" custLinFactNeighborY="-2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9679C-2C51-4105-8BAC-F6DF749536F2}" type="pres">
      <dgm:prSet presAssocID="{B972FC02-0993-47AA-9B7D-B4EC0790385A}" presName="sibTrans" presStyleCnt="0"/>
      <dgm:spPr/>
    </dgm:pt>
    <dgm:pt modelId="{5E99F11E-AF6B-473C-BDFD-CDE286F47CE6}" type="pres">
      <dgm:prSet presAssocID="{C72FA99E-A617-4B71-BE98-4CA09F5A83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DF906E-FFC2-497D-860A-033AA051602F}" srcId="{8813227E-8906-441A-8767-476F2AE07AC2}" destId="{BFF58198-A9B3-4F83-8810-B77640A53828}" srcOrd="2" destOrd="0" parTransId="{F66EC8E8-DEEE-4FD0-9DA8-C13F08C035D9}" sibTransId="{E177FC14-5B4C-4478-BEB6-5D3DD27C1668}"/>
    <dgm:cxn modelId="{DEB53A90-46B0-431D-9F77-A8C413A9167F}" type="presOf" srcId="{FDA3B9D1-A6C1-4032-B85D-B1BC947A7974}" destId="{E3E1724A-C1D5-451F-A9A2-4DF559822671}" srcOrd="0" destOrd="0" presId="urn:microsoft.com/office/officeart/2005/8/layout/default"/>
    <dgm:cxn modelId="{54258F81-6D22-49C1-BC6A-E8D1B52D9956}" srcId="{8813227E-8906-441A-8767-476F2AE07AC2}" destId="{C2538F5E-86BA-418B-B6C4-027F748A93D3}" srcOrd="1" destOrd="0" parTransId="{B4FD83D8-056D-4522-94E5-9A9648AA04E3}" sibTransId="{C2232536-DA35-466C-A94E-7875B8912CE5}"/>
    <dgm:cxn modelId="{E3695906-5B05-4BFB-BFEE-6EB6AAC9D4F5}" type="presOf" srcId="{8813227E-8906-441A-8767-476F2AE07AC2}" destId="{462CAF98-3E71-405E-94FA-5DF678D80F11}" srcOrd="0" destOrd="0" presId="urn:microsoft.com/office/officeart/2005/8/layout/default"/>
    <dgm:cxn modelId="{50609568-FC3C-4F75-8110-F0B7D8A3D445}" type="presOf" srcId="{C2538F5E-86BA-418B-B6C4-027F748A93D3}" destId="{D04EB7FE-D553-467C-A3EF-7763278B9E85}" srcOrd="0" destOrd="0" presId="urn:microsoft.com/office/officeart/2005/8/layout/default"/>
    <dgm:cxn modelId="{B74DF005-2EB7-46EB-9AAC-D24799409F50}" srcId="{8813227E-8906-441A-8767-476F2AE07AC2}" destId="{5C708990-86E2-49DA-9198-7023997E52BF}" srcOrd="0" destOrd="0" parTransId="{2C3C1B23-24EF-4451-A26D-E27946F0F03C}" sibTransId="{5F746C73-4BCE-46C8-99D1-D672AD2CDA3F}"/>
    <dgm:cxn modelId="{C1E58852-840A-42C3-8CB4-491B7D5504B2}" type="presOf" srcId="{5C708990-86E2-49DA-9198-7023997E52BF}" destId="{C4310DF9-EB42-435D-BACB-A0B802FD8C04}" srcOrd="0" destOrd="0" presId="urn:microsoft.com/office/officeart/2005/8/layout/default"/>
    <dgm:cxn modelId="{067C3968-1796-4149-B527-5A189EBB6A2D}" type="presOf" srcId="{BFF58198-A9B3-4F83-8810-B77640A53828}" destId="{F48043B9-C290-4598-B31F-5FCB444E4B44}" srcOrd="0" destOrd="0" presId="urn:microsoft.com/office/officeart/2005/8/layout/default"/>
    <dgm:cxn modelId="{0AD170AE-4AB1-44D6-A4F6-46D1380D26A6}" type="presOf" srcId="{C72FA99E-A617-4B71-BE98-4CA09F5A835E}" destId="{5E99F11E-AF6B-473C-BDFD-CDE286F47CE6}" srcOrd="0" destOrd="0" presId="urn:microsoft.com/office/officeart/2005/8/layout/default"/>
    <dgm:cxn modelId="{2D5EC9E4-DE2A-4B67-B8B4-512C2F098746}" srcId="{8813227E-8906-441A-8767-476F2AE07AC2}" destId="{FDA3B9D1-A6C1-4032-B85D-B1BC947A7974}" srcOrd="3" destOrd="0" parTransId="{882BB1F7-EB8C-43B5-8729-C42FD2E0ED2F}" sibTransId="{B972FC02-0993-47AA-9B7D-B4EC0790385A}"/>
    <dgm:cxn modelId="{8CEE9501-A683-4739-859D-5853EAE0403C}" srcId="{8813227E-8906-441A-8767-476F2AE07AC2}" destId="{C72FA99E-A617-4B71-BE98-4CA09F5A835E}" srcOrd="4" destOrd="0" parTransId="{A105A1DE-EAEA-4690-87F5-244B0515AD53}" sibTransId="{5AA74E31-2228-487C-8F93-61B6E62FC5BE}"/>
    <dgm:cxn modelId="{1BB954BA-9251-43D8-8ADB-85BF43A42490}" type="presParOf" srcId="{462CAF98-3E71-405E-94FA-5DF678D80F11}" destId="{C4310DF9-EB42-435D-BACB-A0B802FD8C04}" srcOrd="0" destOrd="0" presId="urn:microsoft.com/office/officeart/2005/8/layout/default"/>
    <dgm:cxn modelId="{7852C482-5284-482E-B855-F3A4515F0AE7}" type="presParOf" srcId="{462CAF98-3E71-405E-94FA-5DF678D80F11}" destId="{D8B5ACA1-E79A-466A-8638-61050BE53300}" srcOrd="1" destOrd="0" presId="urn:microsoft.com/office/officeart/2005/8/layout/default"/>
    <dgm:cxn modelId="{8F6F5BC5-E98A-4E01-9ADB-200CB35E6AC1}" type="presParOf" srcId="{462CAF98-3E71-405E-94FA-5DF678D80F11}" destId="{D04EB7FE-D553-467C-A3EF-7763278B9E85}" srcOrd="2" destOrd="0" presId="urn:microsoft.com/office/officeart/2005/8/layout/default"/>
    <dgm:cxn modelId="{BB3325A8-A44D-4780-8FF5-22E98FEF37AC}" type="presParOf" srcId="{462CAF98-3E71-405E-94FA-5DF678D80F11}" destId="{A621974B-A06B-4EAF-A197-B66F9C91E895}" srcOrd="3" destOrd="0" presId="urn:microsoft.com/office/officeart/2005/8/layout/default"/>
    <dgm:cxn modelId="{14B0ABD7-3525-481A-B25F-746C7B132E90}" type="presParOf" srcId="{462CAF98-3E71-405E-94FA-5DF678D80F11}" destId="{F48043B9-C290-4598-B31F-5FCB444E4B44}" srcOrd="4" destOrd="0" presId="urn:microsoft.com/office/officeart/2005/8/layout/default"/>
    <dgm:cxn modelId="{EE2DC42B-75D5-4BA4-9793-45ECF5BFB8AC}" type="presParOf" srcId="{462CAF98-3E71-405E-94FA-5DF678D80F11}" destId="{CBCAF253-863F-426F-9C45-22BD4FE01C45}" srcOrd="5" destOrd="0" presId="urn:microsoft.com/office/officeart/2005/8/layout/default"/>
    <dgm:cxn modelId="{E9EE9AC5-E0D4-432B-AB50-53848F1F6350}" type="presParOf" srcId="{462CAF98-3E71-405E-94FA-5DF678D80F11}" destId="{E3E1724A-C1D5-451F-A9A2-4DF559822671}" srcOrd="6" destOrd="0" presId="urn:microsoft.com/office/officeart/2005/8/layout/default"/>
    <dgm:cxn modelId="{A71BFA0C-3AAC-4CEF-AE6D-80D324F82CD4}" type="presParOf" srcId="{462CAF98-3E71-405E-94FA-5DF678D80F11}" destId="{39B9679C-2C51-4105-8BAC-F6DF749536F2}" srcOrd="7" destOrd="0" presId="urn:microsoft.com/office/officeart/2005/8/layout/default"/>
    <dgm:cxn modelId="{A18E353F-D1BE-49FF-8742-4D8E00A8C816}" type="presParOf" srcId="{462CAF98-3E71-405E-94FA-5DF678D80F11}" destId="{5E99F11E-AF6B-473C-BDFD-CDE286F47CE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7332F8-FF00-4C95-979B-670D4D78D2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69C2E8-9652-42B7-91DE-F05F5F85AB7A}">
      <dgm:prSet phldrT="[Text]"/>
      <dgm:spPr/>
      <dgm:t>
        <a:bodyPr/>
        <a:lstStyle/>
        <a:p>
          <a:r>
            <a:rPr lang="en-US" dirty="0" smtClean="0"/>
            <a:t>Costumers and costumer service</a:t>
          </a:r>
          <a:endParaRPr lang="en-US" dirty="0"/>
        </a:p>
      </dgm:t>
    </dgm:pt>
    <dgm:pt modelId="{4C93DBD3-B2CA-459A-9342-318AAAE619ED}" type="parTrans" cxnId="{99E5EDA7-02B5-434C-9EC2-BF618E75DFEB}">
      <dgm:prSet/>
      <dgm:spPr/>
      <dgm:t>
        <a:bodyPr/>
        <a:lstStyle/>
        <a:p>
          <a:endParaRPr lang="en-US"/>
        </a:p>
      </dgm:t>
    </dgm:pt>
    <dgm:pt modelId="{1B47418E-366B-4613-9807-2EA1B6884A70}" type="sibTrans" cxnId="{99E5EDA7-02B5-434C-9EC2-BF618E75DFEB}">
      <dgm:prSet/>
      <dgm:spPr/>
      <dgm:t>
        <a:bodyPr/>
        <a:lstStyle/>
        <a:p>
          <a:endParaRPr lang="en-US"/>
        </a:p>
      </dgm:t>
    </dgm:pt>
    <dgm:pt modelId="{6DCCF2E6-465D-45BF-A7D1-2D55DDB6F9ED}">
      <dgm:prSet phldrT="[Text]"/>
      <dgm:spPr/>
      <dgm:t>
        <a:bodyPr/>
        <a:lstStyle/>
        <a:p>
          <a:r>
            <a:rPr lang="en-US" dirty="0" smtClean="0"/>
            <a:t>Public safety and security</a:t>
          </a:r>
          <a:endParaRPr lang="en-US" dirty="0"/>
        </a:p>
      </dgm:t>
    </dgm:pt>
    <dgm:pt modelId="{B37D0FCB-43BA-4D85-B680-042374A4558D}" type="parTrans" cxnId="{FBC2A020-240C-4328-B1AF-F68ECDB54EA7}">
      <dgm:prSet/>
      <dgm:spPr/>
      <dgm:t>
        <a:bodyPr/>
        <a:lstStyle/>
        <a:p>
          <a:endParaRPr lang="en-US"/>
        </a:p>
      </dgm:t>
    </dgm:pt>
    <dgm:pt modelId="{3F731179-EFB2-4BE9-84AB-A7AC86B9AA87}" type="sibTrans" cxnId="{FBC2A020-240C-4328-B1AF-F68ECDB54EA7}">
      <dgm:prSet/>
      <dgm:spPr/>
      <dgm:t>
        <a:bodyPr/>
        <a:lstStyle/>
        <a:p>
          <a:endParaRPr lang="en-US"/>
        </a:p>
      </dgm:t>
    </dgm:pt>
    <dgm:pt modelId="{862D8C81-06D2-44AE-AB86-BAAF0B6A9EF5}" type="pres">
      <dgm:prSet presAssocID="{997332F8-FF00-4C95-979B-670D4D78D2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161321-9522-4564-8C44-027FC892DE2A}" type="pres">
      <dgm:prSet presAssocID="{A969C2E8-9652-42B7-91DE-F05F5F85AB7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400DE-79FA-43EC-A9E7-442E68FDD468}" type="pres">
      <dgm:prSet presAssocID="{1B47418E-366B-4613-9807-2EA1B6884A70}" presName="sibTrans" presStyleCnt="0"/>
      <dgm:spPr/>
    </dgm:pt>
    <dgm:pt modelId="{ECEAF210-6D1B-44B8-B95E-FEF09CC1245C}" type="pres">
      <dgm:prSet presAssocID="{6DCCF2E6-465D-45BF-A7D1-2D55DDB6F9E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632A4E-6DAE-4C92-A0A6-0D8F68C49A26}" type="presOf" srcId="{997332F8-FF00-4C95-979B-670D4D78D202}" destId="{862D8C81-06D2-44AE-AB86-BAAF0B6A9EF5}" srcOrd="0" destOrd="0" presId="urn:microsoft.com/office/officeart/2005/8/layout/default"/>
    <dgm:cxn modelId="{FBC2A020-240C-4328-B1AF-F68ECDB54EA7}" srcId="{997332F8-FF00-4C95-979B-670D4D78D202}" destId="{6DCCF2E6-465D-45BF-A7D1-2D55DDB6F9ED}" srcOrd="1" destOrd="0" parTransId="{B37D0FCB-43BA-4D85-B680-042374A4558D}" sibTransId="{3F731179-EFB2-4BE9-84AB-A7AC86B9AA87}"/>
    <dgm:cxn modelId="{063DA70C-598B-417A-A634-E84F6403357D}" type="presOf" srcId="{6DCCF2E6-465D-45BF-A7D1-2D55DDB6F9ED}" destId="{ECEAF210-6D1B-44B8-B95E-FEF09CC1245C}" srcOrd="0" destOrd="0" presId="urn:microsoft.com/office/officeart/2005/8/layout/default"/>
    <dgm:cxn modelId="{99E5EDA7-02B5-434C-9EC2-BF618E75DFEB}" srcId="{997332F8-FF00-4C95-979B-670D4D78D202}" destId="{A969C2E8-9652-42B7-91DE-F05F5F85AB7A}" srcOrd="0" destOrd="0" parTransId="{4C93DBD3-B2CA-459A-9342-318AAAE619ED}" sibTransId="{1B47418E-366B-4613-9807-2EA1B6884A70}"/>
    <dgm:cxn modelId="{C8C7DCF2-6625-48CE-8CCE-E66EE00C6DA3}" type="presOf" srcId="{A969C2E8-9652-42B7-91DE-F05F5F85AB7A}" destId="{81161321-9522-4564-8C44-027FC892DE2A}" srcOrd="0" destOrd="0" presId="urn:microsoft.com/office/officeart/2005/8/layout/default"/>
    <dgm:cxn modelId="{028DA0CA-F9EB-4E09-8177-53D97E3D7571}" type="presParOf" srcId="{862D8C81-06D2-44AE-AB86-BAAF0B6A9EF5}" destId="{81161321-9522-4564-8C44-027FC892DE2A}" srcOrd="0" destOrd="0" presId="urn:microsoft.com/office/officeart/2005/8/layout/default"/>
    <dgm:cxn modelId="{2A39BEE1-2FF5-4F86-91FD-0EF40325173D}" type="presParOf" srcId="{862D8C81-06D2-44AE-AB86-BAAF0B6A9EF5}" destId="{08B400DE-79FA-43EC-A9E7-442E68FDD468}" srcOrd="1" destOrd="0" presId="urn:microsoft.com/office/officeart/2005/8/layout/default"/>
    <dgm:cxn modelId="{61815592-253D-437D-B2E6-C52E2EB34E02}" type="presParOf" srcId="{862D8C81-06D2-44AE-AB86-BAAF0B6A9EF5}" destId="{ECEAF210-6D1B-44B8-B95E-FEF09CC1245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38A0B8-84B0-40C0-95D6-61BF13094B8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0EF9A4-2B68-4923-AAC7-29A417A58AD4}">
      <dgm:prSet phldrT="[Text]"/>
      <dgm:spPr/>
      <dgm:t>
        <a:bodyPr/>
        <a:lstStyle/>
        <a:p>
          <a:r>
            <a:rPr lang="en-US" dirty="0" smtClean="0"/>
            <a:t>Drivers ed</a:t>
          </a:r>
          <a:endParaRPr lang="en-US" dirty="0"/>
        </a:p>
      </dgm:t>
    </dgm:pt>
    <dgm:pt modelId="{26A41583-C312-4B83-8A24-C922E05DD43A}" type="parTrans" cxnId="{72E519CE-CD8F-4CA4-BD38-10F393A56D7E}">
      <dgm:prSet/>
      <dgm:spPr/>
      <dgm:t>
        <a:bodyPr/>
        <a:lstStyle/>
        <a:p>
          <a:endParaRPr lang="en-US"/>
        </a:p>
      </dgm:t>
    </dgm:pt>
    <dgm:pt modelId="{FAF16416-846C-415B-9DAE-A60760279BE6}" type="sibTrans" cxnId="{72E519CE-CD8F-4CA4-BD38-10F393A56D7E}">
      <dgm:prSet/>
      <dgm:spPr/>
      <dgm:t>
        <a:bodyPr/>
        <a:lstStyle/>
        <a:p>
          <a:endParaRPr lang="en-US"/>
        </a:p>
      </dgm:t>
    </dgm:pt>
    <dgm:pt modelId="{1477A3CA-A1EE-4DD6-96BF-522E6A000D79}">
      <dgm:prSet phldrT="[Text]"/>
      <dgm:spPr/>
      <dgm:t>
        <a:bodyPr/>
        <a:lstStyle/>
        <a:p>
          <a:r>
            <a:rPr lang="en-US" dirty="0" smtClean="0"/>
            <a:t>Physical  ed</a:t>
          </a:r>
          <a:endParaRPr lang="en-US" dirty="0"/>
        </a:p>
      </dgm:t>
    </dgm:pt>
    <dgm:pt modelId="{453EEE1E-F246-4730-A348-5B8F7F4D9D5D}" type="parTrans" cxnId="{3F016D87-886B-4832-8F46-4E6506AF0B69}">
      <dgm:prSet/>
      <dgm:spPr/>
      <dgm:t>
        <a:bodyPr/>
        <a:lstStyle/>
        <a:p>
          <a:endParaRPr lang="en-US"/>
        </a:p>
      </dgm:t>
    </dgm:pt>
    <dgm:pt modelId="{277C52AE-4BBB-45C7-95C2-A0E8492263C3}" type="sibTrans" cxnId="{3F016D87-886B-4832-8F46-4E6506AF0B69}">
      <dgm:prSet/>
      <dgm:spPr/>
      <dgm:t>
        <a:bodyPr/>
        <a:lstStyle/>
        <a:p>
          <a:endParaRPr lang="en-US"/>
        </a:p>
      </dgm:t>
    </dgm:pt>
    <dgm:pt modelId="{0CDFF21F-11F3-4BB4-9A5A-75689C7D1CB3}">
      <dgm:prSet phldrT="[Text]"/>
      <dgm:spPr/>
      <dgm:t>
        <a:bodyPr/>
        <a:lstStyle/>
        <a:p>
          <a:r>
            <a:rPr lang="en-US" dirty="0" smtClean="0"/>
            <a:t>Actual work experience</a:t>
          </a:r>
          <a:endParaRPr lang="en-US" dirty="0"/>
        </a:p>
      </dgm:t>
    </dgm:pt>
    <dgm:pt modelId="{8FCDF270-4147-4B46-8665-631D0EDAA429}" type="parTrans" cxnId="{36E9AA06-8BF1-431C-B399-C42D0BD7CCA4}">
      <dgm:prSet/>
      <dgm:spPr/>
      <dgm:t>
        <a:bodyPr/>
        <a:lstStyle/>
        <a:p>
          <a:endParaRPr lang="en-US"/>
        </a:p>
      </dgm:t>
    </dgm:pt>
    <dgm:pt modelId="{194C2483-2A57-4432-8D4F-9039A9C38781}" type="sibTrans" cxnId="{36E9AA06-8BF1-431C-B399-C42D0BD7CCA4}">
      <dgm:prSet/>
      <dgm:spPr/>
      <dgm:t>
        <a:bodyPr/>
        <a:lstStyle/>
        <a:p>
          <a:endParaRPr lang="en-US"/>
        </a:p>
      </dgm:t>
    </dgm:pt>
    <dgm:pt modelId="{51CA80BB-6F1D-4275-8E26-156F47FD34BF}">
      <dgm:prSet phldrT="[Text]"/>
      <dgm:spPr/>
      <dgm:t>
        <a:bodyPr/>
        <a:lstStyle/>
        <a:p>
          <a:r>
            <a:rPr lang="en-US" dirty="0" smtClean="0"/>
            <a:t>Work based opportunity</a:t>
          </a:r>
          <a:endParaRPr lang="en-US" dirty="0"/>
        </a:p>
      </dgm:t>
    </dgm:pt>
    <dgm:pt modelId="{099C8601-B092-4C17-B7FF-6B9CF77C8BBB}" type="parTrans" cxnId="{6E0FA2BD-F4D1-420E-A078-C676516BB5D6}">
      <dgm:prSet/>
      <dgm:spPr/>
      <dgm:t>
        <a:bodyPr/>
        <a:lstStyle/>
        <a:p>
          <a:endParaRPr lang="en-US"/>
        </a:p>
      </dgm:t>
    </dgm:pt>
    <dgm:pt modelId="{2AAF9EF5-C514-4837-9E3B-003CD47F02ED}" type="sibTrans" cxnId="{6E0FA2BD-F4D1-420E-A078-C676516BB5D6}">
      <dgm:prSet/>
      <dgm:spPr/>
      <dgm:t>
        <a:bodyPr/>
        <a:lstStyle/>
        <a:p>
          <a:endParaRPr lang="en-US"/>
        </a:p>
      </dgm:t>
    </dgm:pt>
    <dgm:pt modelId="{AFFEAA84-43B8-497C-BD19-627942CB8273}">
      <dgm:prSet phldrT="[Text]"/>
      <dgm:spPr/>
      <dgm:t>
        <a:bodyPr/>
        <a:lstStyle/>
        <a:p>
          <a:r>
            <a:rPr lang="en-US" dirty="0" smtClean="0"/>
            <a:t>fieldtrips</a:t>
          </a:r>
          <a:endParaRPr lang="en-US" dirty="0"/>
        </a:p>
      </dgm:t>
    </dgm:pt>
    <dgm:pt modelId="{79B73491-1129-4588-A10A-6B57A26F023E}" type="parTrans" cxnId="{5B9AE00D-5043-4B4C-A8A8-35AEF7EFE510}">
      <dgm:prSet/>
      <dgm:spPr/>
      <dgm:t>
        <a:bodyPr/>
        <a:lstStyle/>
        <a:p>
          <a:endParaRPr lang="en-US"/>
        </a:p>
      </dgm:t>
    </dgm:pt>
    <dgm:pt modelId="{5C7AD570-DAFA-44C5-9042-B87FD5F7C590}" type="sibTrans" cxnId="{5B9AE00D-5043-4B4C-A8A8-35AEF7EFE510}">
      <dgm:prSet/>
      <dgm:spPr/>
      <dgm:t>
        <a:bodyPr/>
        <a:lstStyle/>
        <a:p>
          <a:endParaRPr lang="en-US"/>
        </a:p>
      </dgm:t>
    </dgm:pt>
    <dgm:pt modelId="{76456859-4C64-4626-885A-51E2A8287B63}" type="pres">
      <dgm:prSet presAssocID="{8D38A0B8-84B0-40C0-95D6-61BF13094B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85F40E-0643-4EDE-8DE6-D800C46C7FBF}" type="pres">
      <dgm:prSet presAssocID="{B70EF9A4-2B68-4923-AAC7-29A417A58A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BC8D2-A0C3-4E01-8986-0DB4E2BCC6E8}" type="pres">
      <dgm:prSet presAssocID="{FAF16416-846C-415B-9DAE-A60760279BE6}" presName="sibTrans" presStyleCnt="0"/>
      <dgm:spPr/>
    </dgm:pt>
    <dgm:pt modelId="{A66D5B3C-3229-48A5-99DA-6B4601558A9F}" type="pres">
      <dgm:prSet presAssocID="{1477A3CA-A1EE-4DD6-96BF-522E6A000D7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A15D7-5431-46E3-A203-06C60615A6EF}" type="pres">
      <dgm:prSet presAssocID="{277C52AE-4BBB-45C7-95C2-A0E8492263C3}" presName="sibTrans" presStyleCnt="0"/>
      <dgm:spPr/>
    </dgm:pt>
    <dgm:pt modelId="{33735B1E-4473-4B2B-B8BE-059249CC0682}" type="pres">
      <dgm:prSet presAssocID="{0CDFF21F-11F3-4BB4-9A5A-75689C7D1CB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2D4B9-DBDD-4BAA-8F08-247A71D1E14E}" type="pres">
      <dgm:prSet presAssocID="{194C2483-2A57-4432-8D4F-9039A9C38781}" presName="sibTrans" presStyleCnt="0"/>
      <dgm:spPr/>
    </dgm:pt>
    <dgm:pt modelId="{8EF56B43-94DA-4D28-AC1C-C79BFA589FE8}" type="pres">
      <dgm:prSet presAssocID="{51CA80BB-6F1D-4275-8E26-156F47FD34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DBD04-D556-42DD-ABD1-4FEF4973A303}" type="pres">
      <dgm:prSet presAssocID="{2AAF9EF5-C514-4837-9E3B-003CD47F02ED}" presName="sibTrans" presStyleCnt="0"/>
      <dgm:spPr/>
    </dgm:pt>
    <dgm:pt modelId="{078FB2CE-5FDF-4524-AAE6-4E0E3499E530}" type="pres">
      <dgm:prSet presAssocID="{AFFEAA84-43B8-497C-BD19-627942CB827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E9AA06-8BF1-431C-B399-C42D0BD7CCA4}" srcId="{8D38A0B8-84B0-40C0-95D6-61BF13094B89}" destId="{0CDFF21F-11F3-4BB4-9A5A-75689C7D1CB3}" srcOrd="2" destOrd="0" parTransId="{8FCDF270-4147-4B46-8665-631D0EDAA429}" sibTransId="{194C2483-2A57-4432-8D4F-9039A9C38781}"/>
    <dgm:cxn modelId="{7C793660-131D-4592-B3CA-533CC00CB339}" type="presOf" srcId="{8D38A0B8-84B0-40C0-95D6-61BF13094B89}" destId="{76456859-4C64-4626-885A-51E2A8287B63}" srcOrd="0" destOrd="0" presId="urn:microsoft.com/office/officeart/2005/8/layout/default"/>
    <dgm:cxn modelId="{CE8916A0-0832-4174-BAA1-FD20506FA737}" type="presOf" srcId="{AFFEAA84-43B8-497C-BD19-627942CB8273}" destId="{078FB2CE-5FDF-4524-AAE6-4E0E3499E530}" srcOrd="0" destOrd="0" presId="urn:microsoft.com/office/officeart/2005/8/layout/default"/>
    <dgm:cxn modelId="{0C81B3AA-1697-473A-BEF2-06B977DBE24E}" type="presOf" srcId="{B70EF9A4-2B68-4923-AAC7-29A417A58AD4}" destId="{9785F40E-0643-4EDE-8DE6-D800C46C7FBF}" srcOrd="0" destOrd="0" presId="urn:microsoft.com/office/officeart/2005/8/layout/default"/>
    <dgm:cxn modelId="{EFC265F6-DF5B-464E-A636-6564CDEA32FF}" type="presOf" srcId="{1477A3CA-A1EE-4DD6-96BF-522E6A000D79}" destId="{A66D5B3C-3229-48A5-99DA-6B4601558A9F}" srcOrd="0" destOrd="0" presId="urn:microsoft.com/office/officeart/2005/8/layout/default"/>
    <dgm:cxn modelId="{6E0FA2BD-F4D1-420E-A078-C676516BB5D6}" srcId="{8D38A0B8-84B0-40C0-95D6-61BF13094B89}" destId="{51CA80BB-6F1D-4275-8E26-156F47FD34BF}" srcOrd="3" destOrd="0" parTransId="{099C8601-B092-4C17-B7FF-6B9CF77C8BBB}" sibTransId="{2AAF9EF5-C514-4837-9E3B-003CD47F02ED}"/>
    <dgm:cxn modelId="{3F016D87-886B-4832-8F46-4E6506AF0B69}" srcId="{8D38A0B8-84B0-40C0-95D6-61BF13094B89}" destId="{1477A3CA-A1EE-4DD6-96BF-522E6A000D79}" srcOrd="1" destOrd="0" parTransId="{453EEE1E-F246-4730-A348-5B8F7F4D9D5D}" sibTransId="{277C52AE-4BBB-45C7-95C2-A0E8492263C3}"/>
    <dgm:cxn modelId="{C19FBC1E-6FD1-4741-A9EE-21F5895F2DDC}" type="presOf" srcId="{0CDFF21F-11F3-4BB4-9A5A-75689C7D1CB3}" destId="{33735B1E-4473-4B2B-B8BE-059249CC0682}" srcOrd="0" destOrd="0" presId="urn:microsoft.com/office/officeart/2005/8/layout/default"/>
    <dgm:cxn modelId="{72E519CE-CD8F-4CA4-BD38-10F393A56D7E}" srcId="{8D38A0B8-84B0-40C0-95D6-61BF13094B89}" destId="{B70EF9A4-2B68-4923-AAC7-29A417A58AD4}" srcOrd="0" destOrd="0" parTransId="{26A41583-C312-4B83-8A24-C922E05DD43A}" sibTransId="{FAF16416-846C-415B-9DAE-A60760279BE6}"/>
    <dgm:cxn modelId="{5712F9BA-424F-4B0C-BA73-C54FD4A14F11}" type="presOf" srcId="{51CA80BB-6F1D-4275-8E26-156F47FD34BF}" destId="{8EF56B43-94DA-4D28-AC1C-C79BFA589FE8}" srcOrd="0" destOrd="0" presId="urn:microsoft.com/office/officeart/2005/8/layout/default"/>
    <dgm:cxn modelId="{5B9AE00D-5043-4B4C-A8A8-35AEF7EFE510}" srcId="{8D38A0B8-84B0-40C0-95D6-61BF13094B89}" destId="{AFFEAA84-43B8-497C-BD19-627942CB8273}" srcOrd="4" destOrd="0" parTransId="{79B73491-1129-4588-A10A-6B57A26F023E}" sibTransId="{5C7AD570-DAFA-44C5-9042-B87FD5F7C590}"/>
    <dgm:cxn modelId="{F357655F-43D7-4B38-915D-2A7763366E51}" type="presParOf" srcId="{76456859-4C64-4626-885A-51E2A8287B63}" destId="{9785F40E-0643-4EDE-8DE6-D800C46C7FBF}" srcOrd="0" destOrd="0" presId="urn:microsoft.com/office/officeart/2005/8/layout/default"/>
    <dgm:cxn modelId="{42DFFF9B-0378-4B1E-ADA7-E02FEF0EE3F3}" type="presParOf" srcId="{76456859-4C64-4626-885A-51E2A8287B63}" destId="{4AABC8D2-A0C3-4E01-8986-0DB4E2BCC6E8}" srcOrd="1" destOrd="0" presId="urn:microsoft.com/office/officeart/2005/8/layout/default"/>
    <dgm:cxn modelId="{76286D27-AFB8-4B6F-8612-A47641364D09}" type="presParOf" srcId="{76456859-4C64-4626-885A-51E2A8287B63}" destId="{A66D5B3C-3229-48A5-99DA-6B4601558A9F}" srcOrd="2" destOrd="0" presId="urn:microsoft.com/office/officeart/2005/8/layout/default"/>
    <dgm:cxn modelId="{005C6051-9F93-4CE8-B325-C3F10B5188EF}" type="presParOf" srcId="{76456859-4C64-4626-885A-51E2A8287B63}" destId="{D6DA15D7-5431-46E3-A203-06C60615A6EF}" srcOrd="3" destOrd="0" presId="urn:microsoft.com/office/officeart/2005/8/layout/default"/>
    <dgm:cxn modelId="{BE38DA90-326F-4A7D-8A1B-3F836F3CC722}" type="presParOf" srcId="{76456859-4C64-4626-885A-51E2A8287B63}" destId="{33735B1E-4473-4B2B-B8BE-059249CC0682}" srcOrd="4" destOrd="0" presId="urn:microsoft.com/office/officeart/2005/8/layout/default"/>
    <dgm:cxn modelId="{5395DA85-8ACF-4EA6-882A-782CB371FED0}" type="presParOf" srcId="{76456859-4C64-4626-885A-51E2A8287B63}" destId="{9D72D4B9-DBDD-4BAA-8F08-247A71D1E14E}" srcOrd="5" destOrd="0" presId="urn:microsoft.com/office/officeart/2005/8/layout/default"/>
    <dgm:cxn modelId="{3EA60FF6-F4F6-4282-801E-4CE0319C90D9}" type="presParOf" srcId="{76456859-4C64-4626-885A-51E2A8287B63}" destId="{8EF56B43-94DA-4D28-AC1C-C79BFA589FE8}" srcOrd="6" destOrd="0" presId="urn:microsoft.com/office/officeart/2005/8/layout/default"/>
    <dgm:cxn modelId="{A8A54D20-4E17-468A-A2E3-A5CBFC2946A6}" type="presParOf" srcId="{76456859-4C64-4626-885A-51E2A8287B63}" destId="{D9BDBD04-D556-42DD-ABD1-4FEF4973A303}" srcOrd="7" destOrd="0" presId="urn:microsoft.com/office/officeart/2005/8/layout/default"/>
    <dgm:cxn modelId="{8F475B8F-24B1-474A-96DD-C87522190064}" type="presParOf" srcId="{76456859-4C64-4626-885A-51E2A8287B63}" destId="{078FB2CE-5FDF-4524-AAE6-4E0E3499E53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F00635-562E-4FBD-9AD6-9131402A7DA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39B32B-AF43-484A-BB96-65FA7CF19CF8}">
      <dgm:prSet phldrT="[Text]"/>
      <dgm:spPr/>
      <dgm:t>
        <a:bodyPr/>
        <a:lstStyle/>
        <a:p>
          <a:r>
            <a:rPr lang="en-US" dirty="0" smtClean="0"/>
            <a:t>UNK</a:t>
          </a:r>
          <a:endParaRPr lang="en-US" dirty="0"/>
        </a:p>
      </dgm:t>
    </dgm:pt>
    <dgm:pt modelId="{4EEB26FE-E29C-4699-BB37-70BAF96819D8}" type="parTrans" cxnId="{48A42E13-A965-4592-B56A-B07BCDF077DA}">
      <dgm:prSet/>
      <dgm:spPr/>
      <dgm:t>
        <a:bodyPr/>
        <a:lstStyle/>
        <a:p>
          <a:endParaRPr lang="en-US"/>
        </a:p>
      </dgm:t>
    </dgm:pt>
    <dgm:pt modelId="{B300A40A-1AA4-4C31-A9B0-1CEFC5CB68EF}" type="sibTrans" cxnId="{48A42E13-A965-4592-B56A-B07BCDF077DA}">
      <dgm:prSet/>
      <dgm:spPr/>
      <dgm:t>
        <a:bodyPr/>
        <a:lstStyle/>
        <a:p>
          <a:endParaRPr lang="en-US"/>
        </a:p>
      </dgm:t>
    </dgm:pt>
    <dgm:pt modelId="{6DC8B4D6-7F39-454D-B8A9-6BD258C0FF4C}">
      <dgm:prSet phldrT="[Text]"/>
      <dgm:spPr/>
      <dgm:t>
        <a:bodyPr/>
        <a:lstStyle/>
        <a:p>
          <a:r>
            <a:rPr lang="en-US" dirty="0" smtClean="0"/>
            <a:t>CCC of Grand Island</a:t>
          </a:r>
          <a:endParaRPr lang="en-US" dirty="0"/>
        </a:p>
      </dgm:t>
    </dgm:pt>
    <dgm:pt modelId="{32C3699D-2CDF-49F5-915E-99F790260C48}" type="parTrans" cxnId="{8F79F882-2FFA-4618-A2EC-DEDCA669B670}">
      <dgm:prSet/>
      <dgm:spPr/>
      <dgm:t>
        <a:bodyPr/>
        <a:lstStyle/>
        <a:p>
          <a:endParaRPr lang="en-US"/>
        </a:p>
      </dgm:t>
    </dgm:pt>
    <dgm:pt modelId="{65A1CF9E-74B2-4E23-A1D3-D4D159D2834B}" type="sibTrans" cxnId="{8F79F882-2FFA-4618-A2EC-DEDCA669B670}">
      <dgm:prSet/>
      <dgm:spPr/>
      <dgm:t>
        <a:bodyPr/>
        <a:lstStyle/>
        <a:p>
          <a:endParaRPr lang="en-US"/>
        </a:p>
      </dgm:t>
    </dgm:pt>
    <dgm:pt modelId="{6D34941D-99E1-4377-8B83-ED9E2A4EED7C}">
      <dgm:prSet phldrT="[Text]"/>
      <dgm:spPr/>
      <dgm:t>
        <a:bodyPr/>
        <a:lstStyle/>
        <a:p>
          <a:r>
            <a:rPr lang="en-US" dirty="0" smtClean="0"/>
            <a:t>CCC of Lincoln</a:t>
          </a:r>
          <a:endParaRPr lang="en-US" dirty="0"/>
        </a:p>
      </dgm:t>
    </dgm:pt>
    <dgm:pt modelId="{A2A6CF17-5279-401C-95A2-F4FF2518B63B}" type="parTrans" cxnId="{CD09A6AA-6299-4EA1-BA1F-9BB4CCBDFFFC}">
      <dgm:prSet/>
      <dgm:spPr/>
      <dgm:t>
        <a:bodyPr/>
        <a:lstStyle/>
        <a:p>
          <a:endParaRPr lang="en-US"/>
        </a:p>
      </dgm:t>
    </dgm:pt>
    <dgm:pt modelId="{8FA7821B-2D25-41C2-9DAF-56F6BB65B5CA}" type="sibTrans" cxnId="{CD09A6AA-6299-4EA1-BA1F-9BB4CCBDFFFC}">
      <dgm:prSet/>
      <dgm:spPr/>
      <dgm:t>
        <a:bodyPr/>
        <a:lstStyle/>
        <a:p>
          <a:endParaRPr lang="en-US"/>
        </a:p>
      </dgm:t>
    </dgm:pt>
    <dgm:pt modelId="{FB87BCDF-DD5F-4715-80DA-EE2F54658AC9}" type="pres">
      <dgm:prSet presAssocID="{98F00635-562E-4FBD-9AD6-9131402A7D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213893-4CAB-42A3-98ED-4806D4CD3048}" type="pres">
      <dgm:prSet presAssocID="{F639B32B-AF43-484A-BB96-65FA7CF19CF8}" presName="node" presStyleLbl="node1" presStyleIdx="0" presStyleCnt="3" custLinFactNeighborX="-12861" custLinFactNeighborY="-14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39DF3-50ED-482D-8AAB-88BEF9C9D908}" type="pres">
      <dgm:prSet presAssocID="{B300A40A-1AA4-4C31-A9B0-1CEFC5CB68EF}" presName="sibTrans" presStyleCnt="0"/>
      <dgm:spPr/>
    </dgm:pt>
    <dgm:pt modelId="{BADB1272-3661-4496-9A46-D40D962B130D}" type="pres">
      <dgm:prSet presAssocID="{6DC8B4D6-7F39-454D-B8A9-6BD258C0FF4C}" presName="node" presStyleLbl="node1" presStyleIdx="1" presStyleCnt="3" custLinFactNeighborX="9733" custLinFactNeighborY="-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4D6A2-69C1-4E75-A5AA-757596EB5016}" type="pres">
      <dgm:prSet presAssocID="{65A1CF9E-74B2-4E23-A1D3-D4D159D2834B}" presName="sibTrans" presStyleCnt="0"/>
      <dgm:spPr/>
    </dgm:pt>
    <dgm:pt modelId="{5ED7E1F8-C100-4CAC-903A-EFA6C994E2F1}" type="pres">
      <dgm:prSet presAssocID="{6D34941D-99E1-4377-8B83-ED9E2A4EED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9A6AA-6299-4EA1-BA1F-9BB4CCBDFFFC}" srcId="{98F00635-562E-4FBD-9AD6-9131402A7DA7}" destId="{6D34941D-99E1-4377-8B83-ED9E2A4EED7C}" srcOrd="2" destOrd="0" parTransId="{A2A6CF17-5279-401C-95A2-F4FF2518B63B}" sibTransId="{8FA7821B-2D25-41C2-9DAF-56F6BB65B5CA}"/>
    <dgm:cxn modelId="{8F79F882-2FFA-4618-A2EC-DEDCA669B670}" srcId="{98F00635-562E-4FBD-9AD6-9131402A7DA7}" destId="{6DC8B4D6-7F39-454D-B8A9-6BD258C0FF4C}" srcOrd="1" destOrd="0" parTransId="{32C3699D-2CDF-49F5-915E-99F790260C48}" sibTransId="{65A1CF9E-74B2-4E23-A1D3-D4D159D2834B}"/>
    <dgm:cxn modelId="{1F9D8998-D6D6-4836-BC00-BE88462BAA1E}" type="presOf" srcId="{98F00635-562E-4FBD-9AD6-9131402A7DA7}" destId="{FB87BCDF-DD5F-4715-80DA-EE2F54658AC9}" srcOrd="0" destOrd="0" presId="urn:microsoft.com/office/officeart/2005/8/layout/default"/>
    <dgm:cxn modelId="{21F09AF4-DF8C-4BD7-8945-2DAB549EBB0B}" type="presOf" srcId="{6DC8B4D6-7F39-454D-B8A9-6BD258C0FF4C}" destId="{BADB1272-3661-4496-9A46-D40D962B130D}" srcOrd="0" destOrd="0" presId="urn:microsoft.com/office/officeart/2005/8/layout/default"/>
    <dgm:cxn modelId="{48A42E13-A965-4592-B56A-B07BCDF077DA}" srcId="{98F00635-562E-4FBD-9AD6-9131402A7DA7}" destId="{F639B32B-AF43-484A-BB96-65FA7CF19CF8}" srcOrd="0" destOrd="0" parTransId="{4EEB26FE-E29C-4699-BB37-70BAF96819D8}" sibTransId="{B300A40A-1AA4-4C31-A9B0-1CEFC5CB68EF}"/>
    <dgm:cxn modelId="{099BDF61-1835-456A-B498-796F8419D1B2}" type="presOf" srcId="{F639B32B-AF43-484A-BB96-65FA7CF19CF8}" destId="{9E213893-4CAB-42A3-98ED-4806D4CD3048}" srcOrd="0" destOrd="0" presId="urn:microsoft.com/office/officeart/2005/8/layout/default"/>
    <dgm:cxn modelId="{1C5189BF-CFF7-42E3-BBCA-116130194B8A}" type="presOf" srcId="{6D34941D-99E1-4377-8B83-ED9E2A4EED7C}" destId="{5ED7E1F8-C100-4CAC-903A-EFA6C994E2F1}" srcOrd="0" destOrd="0" presId="urn:microsoft.com/office/officeart/2005/8/layout/default"/>
    <dgm:cxn modelId="{28B314F9-AECC-4DBA-8A12-A1EBDD1CF8D5}" type="presParOf" srcId="{FB87BCDF-DD5F-4715-80DA-EE2F54658AC9}" destId="{9E213893-4CAB-42A3-98ED-4806D4CD3048}" srcOrd="0" destOrd="0" presId="urn:microsoft.com/office/officeart/2005/8/layout/default"/>
    <dgm:cxn modelId="{A33A0A12-2F46-4D0E-BDC7-966A5ED5595F}" type="presParOf" srcId="{FB87BCDF-DD5F-4715-80DA-EE2F54658AC9}" destId="{D6239DF3-50ED-482D-8AAB-88BEF9C9D908}" srcOrd="1" destOrd="0" presId="urn:microsoft.com/office/officeart/2005/8/layout/default"/>
    <dgm:cxn modelId="{CD947DB3-BD48-4F04-B59F-A8C6BBE742FD}" type="presParOf" srcId="{FB87BCDF-DD5F-4715-80DA-EE2F54658AC9}" destId="{BADB1272-3661-4496-9A46-D40D962B130D}" srcOrd="2" destOrd="0" presId="urn:microsoft.com/office/officeart/2005/8/layout/default"/>
    <dgm:cxn modelId="{33455A73-749C-4473-8530-3CBF6D598368}" type="presParOf" srcId="{FB87BCDF-DD5F-4715-80DA-EE2F54658AC9}" destId="{7A04D6A2-69C1-4E75-A5AA-757596EB5016}" srcOrd="3" destOrd="0" presId="urn:microsoft.com/office/officeart/2005/8/layout/default"/>
    <dgm:cxn modelId="{EAA5EAC7-68AB-4CF8-BB53-B09BDD843319}" type="presParOf" srcId="{FB87BCDF-DD5F-4715-80DA-EE2F54658AC9}" destId="{5ED7E1F8-C100-4CAC-903A-EFA6C994E2F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98CF26-4ECD-40F8-9B80-A4561F195435}">
      <dsp:nvSpPr>
        <dsp:cNvPr id="0" name=""/>
        <dsp:cNvSpPr/>
      </dsp:nvSpPr>
      <dsp:spPr>
        <a:xfrm>
          <a:off x="0" y="339522"/>
          <a:ext cx="8229600" cy="529200"/>
        </a:xfrm>
        <a:prstGeom prst="rect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0E11D-43E3-4324-8EDD-449452595AB0}">
      <dsp:nvSpPr>
        <dsp:cNvPr id="0" name=""/>
        <dsp:cNvSpPr/>
      </dsp:nvSpPr>
      <dsp:spPr>
        <a:xfrm>
          <a:off x="411480" y="29562"/>
          <a:ext cx="5760720" cy="619920"/>
        </a:xfrm>
        <a:prstGeom prst="roundRect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Work with the public </a:t>
          </a:r>
          <a:endParaRPr lang="en-US" sz="2100" kern="1200" dirty="0"/>
        </a:p>
      </dsp:txBody>
      <dsp:txXfrm>
        <a:off x="411480" y="29562"/>
        <a:ext cx="5760720" cy="619920"/>
      </dsp:txXfrm>
    </dsp:sp>
    <dsp:sp modelId="{853840EE-8477-4CCE-81B2-0EEB57D7B87A}">
      <dsp:nvSpPr>
        <dsp:cNvPr id="0" name=""/>
        <dsp:cNvSpPr/>
      </dsp:nvSpPr>
      <dsp:spPr>
        <a:xfrm>
          <a:off x="0" y="1292082"/>
          <a:ext cx="8229600" cy="529200"/>
        </a:xfrm>
        <a:prstGeom prst="rect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A5BB4-315D-4DAA-AC08-7879A7C6CE84}">
      <dsp:nvSpPr>
        <dsp:cNvPr id="0" name=""/>
        <dsp:cNvSpPr/>
      </dsp:nvSpPr>
      <dsp:spPr>
        <a:xfrm>
          <a:off x="411480" y="982122"/>
          <a:ext cx="5760720" cy="619920"/>
        </a:xfrm>
        <a:prstGeom prst="roundRect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Handle and move objects </a:t>
          </a:r>
          <a:endParaRPr lang="en-US" sz="2100" kern="1200" dirty="0"/>
        </a:p>
      </dsp:txBody>
      <dsp:txXfrm>
        <a:off x="411480" y="982122"/>
        <a:ext cx="5760720" cy="619920"/>
      </dsp:txXfrm>
    </dsp:sp>
    <dsp:sp modelId="{8ED9093E-1574-44F5-B758-9489BC85F163}">
      <dsp:nvSpPr>
        <dsp:cNvPr id="0" name=""/>
        <dsp:cNvSpPr/>
      </dsp:nvSpPr>
      <dsp:spPr>
        <a:xfrm>
          <a:off x="0" y="2244642"/>
          <a:ext cx="8229600" cy="529200"/>
        </a:xfrm>
        <a:prstGeom prst="rect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78E0F-F02C-4727-9C9E-F31B830604FC}">
      <dsp:nvSpPr>
        <dsp:cNvPr id="0" name=""/>
        <dsp:cNvSpPr/>
      </dsp:nvSpPr>
      <dsp:spPr>
        <a:xfrm>
          <a:off x="381001" y="2057401"/>
          <a:ext cx="5760720" cy="619920"/>
        </a:xfrm>
        <a:prstGeom prst="roundRect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Get information</a:t>
          </a:r>
          <a:endParaRPr lang="en-US" sz="2100" kern="1200" dirty="0"/>
        </a:p>
      </dsp:txBody>
      <dsp:txXfrm>
        <a:off x="381001" y="2057401"/>
        <a:ext cx="5760720" cy="619920"/>
      </dsp:txXfrm>
    </dsp:sp>
    <dsp:sp modelId="{E79C079D-C8CE-46FA-A5B3-3EF7FA8D30CC}">
      <dsp:nvSpPr>
        <dsp:cNvPr id="0" name=""/>
        <dsp:cNvSpPr/>
      </dsp:nvSpPr>
      <dsp:spPr>
        <a:xfrm>
          <a:off x="0" y="3197202"/>
          <a:ext cx="8229600" cy="529200"/>
        </a:xfrm>
        <a:prstGeom prst="rect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DC897-4617-4CB9-9E5B-99D875E92C7E}">
      <dsp:nvSpPr>
        <dsp:cNvPr id="0" name=""/>
        <dsp:cNvSpPr/>
      </dsp:nvSpPr>
      <dsp:spPr>
        <a:xfrm>
          <a:off x="457199" y="2895599"/>
          <a:ext cx="5760720" cy="619920"/>
        </a:xfrm>
        <a:prstGeom prst="roundRect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Pick up out going mail</a:t>
          </a:r>
          <a:endParaRPr lang="en-US" sz="2100" kern="1200" dirty="0"/>
        </a:p>
      </dsp:txBody>
      <dsp:txXfrm>
        <a:off x="457199" y="2895599"/>
        <a:ext cx="5760720" cy="619920"/>
      </dsp:txXfrm>
    </dsp:sp>
    <dsp:sp modelId="{47C110D3-20C9-45DB-893F-7C8113D3DD63}">
      <dsp:nvSpPr>
        <dsp:cNvPr id="0" name=""/>
        <dsp:cNvSpPr/>
      </dsp:nvSpPr>
      <dsp:spPr>
        <a:xfrm>
          <a:off x="0" y="4149762"/>
          <a:ext cx="8229600" cy="529200"/>
        </a:xfrm>
        <a:prstGeom prst="rect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D9366-A0CF-4BF1-A791-8DA07EE78F52}">
      <dsp:nvSpPr>
        <dsp:cNvPr id="0" name=""/>
        <dsp:cNvSpPr/>
      </dsp:nvSpPr>
      <dsp:spPr>
        <a:xfrm>
          <a:off x="304799" y="3810002"/>
          <a:ext cx="5760720" cy="619920"/>
        </a:xfrm>
        <a:prstGeom prst="roundRect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Maintain  records</a:t>
          </a:r>
          <a:endParaRPr lang="en-US" sz="2100" kern="1200" dirty="0"/>
        </a:p>
      </dsp:txBody>
      <dsp:txXfrm>
        <a:off x="304799" y="3810002"/>
        <a:ext cx="5760720" cy="619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72B754-76DC-4074-A67D-030C6FED90EE}">
      <dsp:nvSpPr>
        <dsp:cNvPr id="0" name=""/>
        <dsp:cNvSpPr/>
      </dsp:nvSpPr>
      <dsp:spPr>
        <a:xfrm>
          <a:off x="313231" y="910"/>
          <a:ext cx="3620541" cy="2172325"/>
        </a:xfrm>
        <a:prstGeom prst="rect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Use hands to handle</a:t>
          </a:r>
          <a:endParaRPr lang="en-US" sz="4300" kern="1200" dirty="0"/>
        </a:p>
      </dsp:txBody>
      <dsp:txXfrm>
        <a:off x="313231" y="910"/>
        <a:ext cx="3620541" cy="2172325"/>
      </dsp:txXfrm>
    </dsp:sp>
    <dsp:sp modelId="{E7786673-5B9B-44E2-9125-F8178B41E4B5}">
      <dsp:nvSpPr>
        <dsp:cNvPr id="0" name=""/>
        <dsp:cNvSpPr/>
      </dsp:nvSpPr>
      <dsp:spPr>
        <a:xfrm>
          <a:off x="4295827" y="910"/>
          <a:ext cx="3620541" cy="2172325"/>
        </a:xfrm>
        <a:prstGeom prst="rect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Sit for long periods</a:t>
          </a:r>
          <a:endParaRPr lang="en-US" sz="4300" kern="1200" dirty="0"/>
        </a:p>
      </dsp:txBody>
      <dsp:txXfrm>
        <a:off x="4295827" y="910"/>
        <a:ext cx="3620541" cy="2172325"/>
      </dsp:txXfrm>
    </dsp:sp>
    <dsp:sp modelId="{DF104584-5DCF-4588-8F67-84B94A5A9E49}">
      <dsp:nvSpPr>
        <dsp:cNvPr id="0" name=""/>
        <dsp:cNvSpPr/>
      </dsp:nvSpPr>
      <dsp:spPr>
        <a:xfrm>
          <a:off x="286402" y="2536199"/>
          <a:ext cx="3620541" cy="2172325"/>
        </a:xfrm>
        <a:prstGeom prst="rect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Stand for long periods of time</a:t>
          </a:r>
          <a:endParaRPr lang="en-US" sz="4300" kern="1200" dirty="0"/>
        </a:p>
      </dsp:txBody>
      <dsp:txXfrm>
        <a:off x="286402" y="2536199"/>
        <a:ext cx="3620541" cy="2172325"/>
      </dsp:txXfrm>
    </dsp:sp>
    <dsp:sp modelId="{F019A980-3B6F-40F2-9B63-F30DFB964A15}">
      <dsp:nvSpPr>
        <dsp:cNvPr id="0" name=""/>
        <dsp:cNvSpPr/>
      </dsp:nvSpPr>
      <dsp:spPr>
        <a:xfrm>
          <a:off x="4267188" y="2514609"/>
          <a:ext cx="3620541" cy="2172325"/>
        </a:xfrm>
        <a:prstGeom prst="rect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Bend and twist their body</a:t>
          </a:r>
          <a:endParaRPr lang="en-US" sz="4300" kern="1200" dirty="0"/>
        </a:p>
      </dsp:txBody>
      <dsp:txXfrm>
        <a:off x="4267188" y="2514609"/>
        <a:ext cx="3620541" cy="21723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007724-8FAD-4162-8677-8D998081190C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Listen and ask questions</a:t>
          </a:r>
          <a:endParaRPr lang="en-US" sz="3100" kern="1200" dirty="0"/>
        </a:p>
      </dsp:txBody>
      <dsp:txXfrm>
        <a:off x="744" y="145603"/>
        <a:ext cx="2902148" cy="1741289"/>
      </dsp:txXfrm>
    </dsp:sp>
    <dsp:sp modelId="{B4973E67-664D-44E2-BC69-19C5B38C69BA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Read and under stand work materials</a:t>
          </a:r>
          <a:endParaRPr lang="en-US" sz="3100" kern="1200" dirty="0"/>
        </a:p>
      </dsp:txBody>
      <dsp:txXfrm>
        <a:off x="3193107" y="145603"/>
        <a:ext cx="2902148" cy="1741289"/>
      </dsp:txXfrm>
    </dsp:sp>
    <dsp:sp modelId="{E562C300-2A87-47F7-A6D5-B10C2DF8DDAA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Express ideas clearly when speaking</a:t>
          </a:r>
          <a:endParaRPr lang="en-US" sz="3100" kern="1200" dirty="0"/>
        </a:p>
      </dsp:txBody>
      <dsp:txXfrm>
        <a:off x="1596925" y="2177107"/>
        <a:ext cx="2902148" cy="17412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310DF9-EB42-435D-BACB-A0B802FD8C04}">
      <dsp:nvSpPr>
        <dsp:cNvPr id="0" name=""/>
        <dsp:cNvSpPr/>
      </dsp:nvSpPr>
      <dsp:spPr>
        <a:xfrm>
          <a:off x="0" y="682624"/>
          <a:ext cx="2571749" cy="1543050"/>
        </a:xfrm>
        <a:prstGeom prst="rect">
          <a:avLst/>
        </a:prstGeom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00B0F0"/>
              </a:solidFill>
            </a:rPr>
            <a:t>Many deal with angry people</a:t>
          </a:r>
          <a:endParaRPr lang="en-US" sz="3000" kern="1200" dirty="0">
            <a:solidFill>
              <a:srgbClr val="00B0F0"/>
            </a:solidFill>
          </a:endParaRPr>
        </a:p>
      </dsp:txBody>
      <dsp:txXfrm>
        <a:off x="0" y="682624"/>
        <a:ext cx="2571749" cy="1543050"/>
      </dsp:txXfrm>
    </dsp:sp>
    <dsp:sp modelId="{D04EB7FE-D553-467C-A3EF-7763278B9E85}">
      <dsp:nvSpPr>
        <dsp:cNvPr id="0" name=""/>
        <dsp:cNvSpPr/>
      </dsp:nvSpPr>
      <dsp:spPr>
        <a:xfrm>
          <a:off x="2895610" y="685803"/>
          <a:ext cx="2571749" cy="1543050"/>
        </a:xfrm>
        <a:prstGeom prst="rect">
          <a:avLst/>
        </a:prstGeom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00B0F0"/>
              </a:solidFill>
            </a:rPr>
            <a:t>Always wear uniform</a:t>
          </a:r>
          <a:endParaRPr lang="en-US" sz="3000" kern="1200" dirty="0">
            <a:solidFill>
              <a:srgbClr val="00B0F0"/>
            </a:solidFill>
          </a:endParaRPr>
        </a:p>
      </dsp:txBody>
      <dsp:txXfrm>
        <a:off x="2895610" y="685803"/>
        <a:ext cx="2571749" cy="1543050"/>
      </dsp:txXfrm>
    </dsp:sp>
    <dsp:sp modelId="{F48043B9-C290-4598-B31F-5FCB444E4B44}">
      <dsp:nvSpPr>
        <dsp:cNvPr id="0" name=""/>
        <dsp:cNvSpPr/>
      </dsp:nvSpPr>
      <dsp:spPr>
        <a:xfrm>
          <a:off x="5638793" y="685803"/>
          <a:ext cx="2571749" cy="1543050"/>
        </a:xfrm>
        <a:prstGeom prst="rect">
          <a:avLst/>
        </a:prstGeom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00B0F0"/>
              </a:solidFill>
            </a:rPr>
            <a:t>Repeat same activities</a:t>
          </a: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5638793" y="685803"/>
        <a:ext cx="2571749" cy="1543050"/>
      </dsp:txXfrm>
    </dsp:sp>
    <dsp:sp modelId="{E3E1724A-C1D5-451F-A9A2-4DF559822671}">
      <dsp:nvSpPr>
        <dsp:cNvPr id="0" name=""/>
        <dsp:cNvSpPr/>
      </dsp:nvSpPr>
      <dsp:spPr>
        <a:xfrm>
          <a:off x="1371591" y="2438394"/>
          <a:ext cx="2571749" cy="1543050"/>
        </a:xfrm>
        <a:prstGeom prst="rect">
          <a:avLst/>
        </a:prstGeom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00B0F0"/>
              </a:solidFill>
            </a:rPr>
            <a:t>may</a:t>
          </a:r>
          <a:r>
            <a:rPr lang="en-US" sz="3000" kern="1200" dirty="0" smtClean="0"/>
            <a:t> </a:t>
          </a:r>
          <a:r>
            <a:rPr lang="en-US" sz="3000" kern="1200" dirty="0" smtClean="0">
              <a:solidFill>
                <a:srgbClr val="00B0F0"/>
              </a:solidFill>
            </a:rPr>
            <a:t>work Saturday</a:t>
          </a:r>
          <a:endParaRPr lang="en-US" sz="3000" kern="1200" dirty="0"/>
        </a:p>
      </dsp:txBody>
      <dsp:txXfrm>
        <a:off x="1371591" y="2438394"/>
        <a:ext cx="2571749" cy="1543050"/>
      </dsp:txXfrm>
    </dsp:sp>
    <dsp:sp modelId="{5E99F11E-AF6B-473C-BDFD-CDE286F47CE6}">
      <dsp:nvSpPr>
        <dsp:cNvPr id="0" name=""/>
        <dsp:cNvSpPr/>
      </dsp:nvSpPr>
      <dsp:spPr>
        <a:xfrm>
          <a:off x="4243387" y="2482850"/>
          <a:ext cx="2571749" cy="1543050"/>
        </a:xfrm>
        <a:prstGeom prst="rect">
          <a:avLst/>
        </a:prstGeom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00B0F0"/>
              </a:solidFill>
            </a:rPr>
            <a:t>may work early in the morning</a:t>
          </a:r>
          <a:endParaRPr lang="en-US" sz="3000" kern="1200" dirty="0">
            <a:solidFill>
              <a:srgbClr val="00B0F0"/>
            </a:solidFill>
          </a:endParaRPr>
        </a:p>
      </dsp:txBody>
      <dsp:txXfrm>
        <a:off x="4243387" y="2482850"/>
        <a:ext cx="2571749" cy="15430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161321-9522-4564-8C44-027FC892DE2A}">
      <dsp:nvSpPr>
        <dsp:cNvPr id="0" name=""/>
        <dsp:cNvSpPr/>
      </dsp:nvSpPr>
      <dsp:spPr>
        <a:xfrm>
          <a:off x="1004" y="1178892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Costumers and costumer service</a:t>
          </a:r>
          <a:endParaRPr lang="en-US" sz="4600" kern="1200" dirty="0"/>
        </a:p>
      </dsp:txBody>
      <dsp:txXfrm>
        <a:off x="1004" y="1178892"/>
        <a:ext cx="3917900" cy="2350740"/>
      </dsp:txXfrm>
    </dsp:sp>
    <dsp:sp modelId="{ECEAF210-6D1B-44B8-B95E-FEF09CC1245C}">
      <dsp:nvSpPr>
        <dsp:cNvPr id="0" name=""/>
        <dsp:cNvSpPr/>
      </dsp:nvSpPr>
      <dsp:spPr>
        <a:xfrm>
          <a:off x="4310695" y="1178892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Public safety and security</a:t>
          </a:r>
          <a:endParaRPr lang="en-US" sz="4600" kern="1200" dirty="0"/>
        </a:p>
      </dsp:txBody>
      <dsp:txXfrm>
        <a:off x="4310695" y="1178892"/>
        <a:ext cx="3917900" cy="23507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85F40E-0643-4EDE-8DE6-D800C46C7FBF}">
      <dsp:nvSpPr>
        <dsp:cNvPr id="0" name=""/>
        <dsp:cNvSpPr/>
      </dsp:nvSpPr>
      <dsp:spPr>
        <a:xfrm>
          <a:off x="0" y="6826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Drivers ed</a:t>
          </a:r>
          <a:endParaRPr lang="en-US" sz="3300" kern="1200" dirty="0"/>
        </a:p>
      </dsp:txBody>
      <dsp:txXfrm>
        <a:off x="0" y="682624"/>
        <a:ext cx="2571749" cy="1543050"/>
      </dsp:txXfrm>
    </dsp:sp>
    <dsp:sp modelId="{A66D5B3C-3229-48A5-99DA-6B4601558A9F}">
      <dsp:nvSpPr>
        <dsp:cNvPr id="0" name=""/>
        <dsp:cNvSpPr/>
      </dsp:nvSpPr>
      <dsp:spPr>
        <a:xfrm>
          <a:off x="2828925" y="6826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Physical  ed</a:t>
          </a:r>
          <a:endParaRPr lang="en-US" sz="3300" kern="1200" dirty="0"/>
        </a:p>
      </dsp:txBody>
      <dsp:txXfrm>
        <a:off x="2828925" y="682624"/>
        <a:ext cx="2571749" cy="1543050"/>
      </dsp:txXfrm>
    </dsp:sp>
    <dsp:sp modelId="{33735B1E-4473-4B2B-B8BE-059249CC0682}">
      <dsp:nvSpPr>
        <dsp:cNvPr id="0" name=""/>
        <dsp:cNvSpPr/>
      </dsp:nvSpPr>
      <dsp:spPr>
        <a:xfrm>
          <a:off x="5657849" y="6826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Actual work experience</a:t>
          </a:r>
          <a:endParaRPr lang="en-US" sz="3300" kern="1200" dirty="0"/>
        </a:p>
      </dsp:txBody>
      <dsp:txXfrm>
        <a:off x="5657849" y="682624"/>
        <a:ext cx="2571749" cy="1543050"/>
      </dsp:txXfrm>
    </dsp:sp>
    <dsp:sp modelId="{8EF56B43-94DA-4D28-AC1C-C79BFA589FE8}">
      <dsp:nvSpPr>
        <dsp:cNvPr id="0" name=""/>
        <dsp:cNvSpPr/>
      </dsp:nvSpPr>
      <dsp:spPr>
        <a:xfrm>
          <a:off x="1414462" y="248285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Work based opportunity</a:t>
          </a:r>
          <a:endParaRPr lang="en-US" sz="3300" kern="1200" dirty="0"/>
        </a:p>
      </dsp:txBody>
      <dsp:txXfrm>
        <a:off x="1414462" y="2482850"/>
        <a:ext cx="2571749" cy="1543050"/>
      </dsp:txXfrm>
    </dsp:sp>
    <dsp:sp modelId="{078FB2CE-5FDF-4524-AAE6-4E0E3499E530}">
      <dsp:nvSpPr>
        <dsp:cNvPr id="0" name=""/>
        <dsp:cNvSpPr/>
      </dsp:nvSpPr>
      <dsp:spPr>
        <a:xfrm>
          <a:off x="4243387" y="248285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fieldtrips</a:t>
          </a:r>
          <a:endParaRPr lang="en-US" sz="3300" kern="1200" dirty="0"/>
        </a:p>
      </dsp:txBody>
      <dsp:txXfrm>
        <a:off x="4243387" y="2482850"/>
        <a:ext cx="2571749" cy="15430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13893-4CAB-42A3-98ED-4806D4CD3048}">
      <dsp:nvSpPr>
        <dsp:cNvPr id="0" name=""/>
        <dsp:cNvSpPr/>
      </dsp:nvSpPr>
      <dsp:spPr>
        <a:xfrm>
          <a:off x="0" y="0"/>
          <a:ext cx="3620541" cy="2172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UNK</a:t>
          </a:r>
          <a:endParaRPr lang="en-US" sz="4400" kern="1200" dirty="0"/>
        </a:p>
      </dsp:txBody>
      <dsp:txXfrm>
        <a:off x="0" y="0"/>
        <a:ext cx="3620541" cy="2172325"/>
      </dsp:txXfrm>
    </dsp:sp>
    <dsp:sp modelId="{BADB1272-3661-4496-9A46-D40D962B130D}">
      <dsp:nvSpPr>
        <dsp:cNvPr id="0" name=""/>
        <dsp:cNvSpPr/>
      </dsp:nvSpPr>
      <dsp:spPr>
        <a:xfrm>
          <a:off x="4609058" y="0"/>
          <a:ext cx="3620541" cy="2172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CCC of Grand Island</a:t>
          </a:r>
          <a:endParaRPr lang="en-US" sz="4400" kern="1200" dirty="0"/>
        </a:p>
      </dsp:txBody>
      <dsp:txXfrm>
        <a:off x="4609058" y="0"/>
        <a:ext cx="3620541" cy="2172325"/>
      </dsp:txXfrm>
    </dsp:sp>
    <dsp:sp modelId="{5ED7E1F8-C100-4CAC-903A-EFA6C994E2F1}">
      <dsp:nvSpPr>
        <dsp:cNvPr id="0" name=""/>
        <dsp:cNvSpPr/>
      </dsp:nvSpPr>
      <dsp:spPr>
        <a:xfrm>
          <a:off x="2304529" y="2535289"/>
          <a:ext cx="3620541" cy="2172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CCC of Lincoln</a:t>
          </a:r>
          <a:endParaRPr lang="en-US" sz="4400" kern="1200" dirty="0"/>
        </a:p>
      </dsp:txBody>
      <dsp:txXfrm>
        <a:off x="2304529" y="2535289"/>
        <a:ext cx="3620541" cy="2172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D3B-2AE5-4F26-8D30-8FD470472CB4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3482-49F0-415D-90DB-8E2CA2B1E1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D3B-2AE5-4F26-8D30-8FD470472CB4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3482-49F0-415D-90DB-8E2CA2B1E1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D3B-2AE5-4F26-8D30-8FD470472CB4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3482-49F0-415D-90DB-8E2CA2B1E1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D3B-2AE5-4F26-8D30-8FD470472CB4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3482-49F0-415D-90DB-8E2CA2B1E1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D3B-2AE5-4F26-8D30-8FD470472CB4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C33482-49F0-415D-90DB-8E2CA2B1E1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D3B-2AE5-4F26-8D30-8FD470472CB4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3482-49F0-415D-90DB-8E2CA2B1E1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D3B-2AE5-4F26-8D30-8FD470472CB4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3482-49F0-415D-90DB-8E2CA2B1E1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D3B-2AE5-4F26-8D30-8FD470472CB4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3482-49F0-415D-90DB-8E2CA2B1E1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D3B-2AE5-4F26-8D30-8FD470472CB4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3482-49F0-415D-90DB-8E2CA2B1E1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D3B-2AE5-4F26-8D30-8FD470472CB4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3482-49F0-415D-90DB-8E2CA2B1E1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D3B-2AE5-4F26-8D30-8FD470472CB4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3482-49F0-415D-90DB-8E2CA2B1E1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020D3B-2AE5-4F26-8D30-8FD470472CB4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C33482-49F0-415D-90DB-8E2CA2B1E1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3048000" cy="1219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Mail carrier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381000"/>
            <a:ext cx="2514600" cy="1066800"/>
          </a:xfrm>
        </p:spPr>
        <p:txBody>
          <a:bodyPr/>
          <a:lstStyle/>
          <a:p>
            <a:r>
              <a:rPr lang="en-US" dirty="0" smtClean="0"/>
              <a:t>Created by hunter</a:t>
            </a:r>
            <a:endParaRPr lang="en-US" dirty="0"/>
          </a:p>
        </p:txBody>
      </p:sp>
      <p:pic>
        <p:nvPicPr>
          <p:cNvPr id="4" name="Picture 3" descr="mail+carr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447800"/>
            <a:ext cx="5562600" cy="457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you decide upon this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390" y="1596390"/>
            <a:ext cx="8229600" cy="4716780"/>
          </a:xfrm>
        </p:spPr>
        <p:txBody>
          <a:bodyPr/>
          <a:lstStyle/>
          <a:p>
            <a:r>
              <a:rPr lang="en-US" dirty="0" smtClean="0"/>
              <a:t>It is easy to do and it is fun and there is good pay</a:t>
            </a:r>
            <a:endParaRPr lang="en-US" dirty="0"/>
          </a:p>
        </p:txBody>
      </p:sp>
      <p:sp>
        <p:nvSpPr>
          <p:cNvPr id="4" name="Lightning Bolt 3"/>
          <p:cNvSpPr/>
          <p:nvPr/>
        </p:nvSpPr>
        <p:spPr>
          <a:xfrm>
            <a:off x="3048000" y="4572000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ghtning Bolt 4"/>
          <p:cNvSpPr/>
          <p:nvPr/>
        </p:nvSpPr>
        <p:spPr>
          <a:xfrm>
            <a:off x="2133600" y="3276600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ghtning Bolt 5"/>
          <p:cNvSpPr/>
          <p:nvPr/>
        </p:nvSpPr>
        <p:spPr>
          <a:xfrm>
            <a:off x="1219200" y="2667000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/>
          <p:cNvSpPr/>
          <p:nvPr/>
        </p:nvSpPr>
        <p:spPr>
          <a:xfrm>
            <a:off x="2286000" y="1981200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ghtning Bolt 8"/>
          <p:cNvSpPr/>
          <p:nvPr/>
        </p:nvSpPr>
        <p:spPr>
          <a:xfrm>
            <a:off x="2590800" y="838200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ailman062way_sq-b31c8b70d96376eec23b415f51b0ec83460a59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81940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3333 0.7900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activity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mail+carri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0"/>
            <a:ext cx="2209800" cy="1828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demands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ail+carri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0"/>
            <a:ext cx="1600200" cy="1371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skills/abilities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mailman062way_sq-b31c8b70d96376eec23b415f51b0ec83460a59b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9600" y="3429000"/>
            <a:ext cx="2209800" cy="32766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Work settings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ail+carri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3200" y="0"/>
            <a:ext cx="2590800" cy="20574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ail+carri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381000"/>
            <a:ext cx="2209800" cy="20574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school courses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ailman062way_sq-b31c8b70d96376eec23b415f51b0ec83460a59b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1400" y="3962400"/>
            <a:ext cx="1752600" cy="24384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Nebraska colleges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ail+carri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4343400"/>
            <a:ext cx="2362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wages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24384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1544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Pay</a:t>
                      </a:r>
                      <a:r>
                        <a:rPr lang="en-US" baseline="0" dirty="0" smtClean="0"/>
                        <a:t>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</a:t>
                      </a:r>
                      <a:r>
                        <a:rPr lang="en-US" dirty="0" smtClean="0"/>
                        <a:t>median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90%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Nebraska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40,860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53,440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56,500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central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40,860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42,810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56,360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North 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40,860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48,270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56,500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mail+carr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3657600" cy="2057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</TotalTime>
  <Words>165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Mail carrier</vt:lpstr>
      <vt:lpstr>Work activity</vt:lpstr>
      <vt:lpstr>Physical demands</vt:lpstr>
      <vt:lpstr>skills/abilities</vt:lpstr>
      <vt:lpstr>Work settings</vt:lpstr>
      <vt:lpstr>preparation</vt:lpstr>
      <vt:lpstr>Helpful school courses</vt:lpstr>
      <vt:lpstr>Nebraska colleges</vt:lpstr>
      <vt:lpstr>wages</vt:lpstr>
      <vt:lpstr>Why did you decide upon this career</vt:lpstr>
    </vt:vector>
  </TitlesOfParts>
  <Company>Elm Creek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Mail carrier</dc:title>
  <dc:creator>smithh</dc:creator>
  <cp:lastModifiedBy>smithh</cp:lastModifiedBy>
  <cp:revision>26</cp:revision>
  <dcterms:created xsi:type="dcterms:W3CDTF">2014-11-10T18:41:22Z</dcterms:created>
  <dcterms:modified xsi:type="dcterms:W3CDTF">2014-12-08T18:48:50Z</dcterms:modified>
</cp:coreProperties>
</file>