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37D9-D87B-3D41-86D8-032FCC70C0F7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9D85B-BEE7-6E41-8960-E066E31727A5}">
      <dgm:prSet/>
      <dgm:spPr/>
      <dgm:t>
        <a:bodyPr/>
        <a:lstStyle/>
        <a:p>
          <a:r>
            <a:rPr lang="en-US" dirty="0" smtClean="0"/>
            <a:t>127 million people</a:t>
          </a:r>
          <a:endParaRPr lang="en-US" dirty="0"/>
        </a:p>
      </dgm:t>
    </dgm:pt>
    <dgm:pt modelId="{4DC89DE5-CF1C-C045-98C8-A13CDFDCC82F}" type="parTrans" cxnId="{D6241422-FD67-9F47-A403-76393C94E9D5}">
      <dgm:prSet/>
      <dgm:spPr/>
      <dgm:t>
        <a:bodyPr/>
        <a:lstStyle/>
        <a:p>
          <a:endParaRPr lang="en-US"/>
        </a:p>
      </dgm:t>
    </dgm:pt>
    <dgm:pt modelId="{B77027D9-2AEA-2141-87C9-E45D8F711AAB}" type="sibTrans" cxnId="{D6241422-FD67-9F47-A403-76393C94E9D5}">
      <dgm:prSet/>
      <dgm:spPr/>
      <dgm:t>
        <a:bodyPr/>
        <a:lstStyle/>
        <a:p>
          <a:endParaRPr lang="en-US"/>
        </a:p>
      </dgm:t>
    </dgm:pt>
    <dgm:pt modelId="{5F3809E7-4649-F141-AB17-790678655C8D}">
      <dgm:prSet/>
      <dgm:spPr/>
      <dgm:t>
        <a:bodyPr/>
        <a:lstStyle/>
        <a:p>
          <a:r>
            <a:rPr lang="en-US" dirty="0" smtClean="0"/>
            <a:t>15 to 64 years old</a:t>
          </a:r>
          <a:endParaRPr lang="en-US" dirty="0"/>
        </a:p>
      </dgm:t>
    </dgm:pt>
    <dgm:pt modelId="{9645F51C-99A0-5043-9459-77F93E31AFFF}" type="parTrans" cxnId="{A0BA28E2-756B-F543-97A8-EFD6BA10EBB1}">
      <dgm:prSet/>
      <dgm:spPr/>
      <dgm:t>
        <a:bodyPr/>
        <a:lstStyle/>
        <a:p>
          <a:endParaRPr lang="en-US"/>
        </a:p>
      </dgm:t>
    </dgm:pt>
    <dgm:pt modelId="{30E5E295-C4E8-6841-8A20-030AD86F27D0}" type="sibTrans" cxnId="{A0BA28E2-756B-F543-97A8-EFD6BA10EBB1}">
      <dgm:prSet/>
      <dgm:spPr/>
      <dgm:t>
        <a:bodyPr/>
        <a:lstStyle/>
        <a:p>
          <a:endParaRPr lang="en-US"/>
        </a:p>
      </dgm:t>
    </dgm:pt>
    <dgm:pt modelId="{2E1041BC-5A68-4049-BA8A-7356F53B8E04}" type="pres">
      <dgm:prSet presAssocID="{C91537D9-D87B-3D41-86D8-032FCC70C0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4E851-DB39-0A43-BF2A-CB65BA4623BD}" type="pres">
      <dgm:prSet presAssocID="{C7A9D85B-BEE7-6E41-8960-E066E31727A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555DB-7680-174C-B619-792516A89102}" type="pres">
      <dgm:prSet presAssocID="{B77027D9-2AEA-2141-87C9-E45D8F711AAB}" presName="sibTrans" presStyleCnt="0"/>
      <dgm:spPr/>
    </dgm:pt>
    <dgm:pt modelId="{E5AB8191-AE5A-F648-9E7F-AB0B5E771B89}" type="pres">
      <dgm:prSet presAssocID="{5F3809E7-4649-F141-AB17-790678655C8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76115-E29B-7444-98CA-B2B06D675418}" type="presOf" srcId="{C7A9D85B-BEE7-6E41-8960-E066E31727A5}" destId="{7424E851-DB39-0A43-BF2A-CB65BA4623BD}" srcOrd="0" destOrd="0" presId="urn:microsoft.com/office/officeart/2005/8/layout/default"/>
    <dgm:cxn modelId="{D6241422-FD67-9F47-A403-76393C94E9D5}" srcId="{C91537D9-D87B-3D41-86D8-032FCC70C0F7}" destId="{C7A9D85B-BEE7-6E41-8960-E066E31727A5}" srcOrd="0" destOrd="0" parTransId="{4DC89DE5-CF1C-C045-98C8-A13CDFDCC82F}" sibTransId="{B77027D9-2AEA-2141-87C9-E45D8F711AAB}"/>
    <dgm:cxn modelId="{A0BA28E2-756B-F543-97A8-EFD6BA10EBB1}" srcId="{C91537D9-D87B-3D41-86D8-032FCC70C0F7}" destId="{5F3809E7-4649-F141-AB17-790678655C8D}" srcOrd="1" destOrd="0" parTransId="{9645F51C-99A0-5043-9459-77F93E31AFFF}" sibTransId="{30E5E295-C4E8-6841-8A20-030AD86F27D0}"/>
    <dgm:cxn modelId="{D6730C92-FFA8-2245-BC8E-479A7A45275D}" type="presOf" srcId="{5F3809E7-4649-F141-AB17-790678655C8D}" destId="{E5AB8191-AE5A-F648-9E7F-AB0B5E771B89}" srcOrd="0" destOrd="0" presId="urn:microsoft.com/office/officeart/2005/8/layout/default"/>
    <dgm:cxn modelId="{61BE2DC2-D0DE-BC41-B03A-41A35119DF6F}" type="presOf" srcId="{C91537D9-D87B-3D41-86D8-032FCC70C0F7}" destId="{2E1041BC-5A68-4049-BA8A-7356F53B8E04}" srcOrd="0" destOrd="0" presId="urn:microsoft.com/office/officeart/2005/8/layout/default"/>
    <dgm:cxn modelId="{72C18D05-17A5-6348-B264-2A95D3E2F9AB}" type="presParOf" srcId="{2E1041BC-5A68-4049-BA8A-7356F53B8E04}" destId="{7424E851-DB39-0A43-BF2A-CB65BA4623BD}" srcOrd="0" destOrd="0" presId="urn:microsoft.com/office/officeart/2005/8/layout/default"/>
    <dgm:cxn modelId="{E7F0B798-442A-A94A-B8AE-3842F78F9B24}" type="presParOf" srcId="{2E1041BC-5A68-4049-BA8A-7356F53B8E04}" destId="{8F0555DB-7680-174C-B619-792516A89102}" srcOrd="1" destOrd="0" presId="urn:microsoft.com/office/officeart/2005/8/layout/default"/>
    <dgm:cxn modelId="{DF651539-ECF6-C148-820C-09BBEE6C1053}" type="presParOf" srcId="{2E1041BC-5A68-4049-BA8A-7356F53B8E04}" destId="{E5AB8191-AE5A-F648-9E7F-AB0B5E771B8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4E851-DB39-0A43-BF2A-CB65BA4623BD}">
      <dsp:nvSpPr>
        <dsp:cNvPr id="0" name=""/>
        <dsp:cNvSpPr/>
      </dsp:nvSpPr>
      <dsp:spPr>
        <a:xfrm>
          <a:off x="1004" y="862185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127 million people</a:t>
          </a:r>
          <a:endParaRPr lang="en-US" sz="6200" kern="1200" dirty="0"/>
        </a:p>
      </dsp:txBody>
      <dsp:txXfrm>
        <a:off x="1004" y="862185"/>
        <a:ext cx="3917900" cy="2350740"/>
      </dsp:txXfrm>
    </dsp:sp>
    <dsp:sp modelId="{E5AB8191-AE5A-F648-9E7F-AB0B5E771B89}">
      <dsp:nvSpPr>
        <dsp:cNvPr id="0" name=""/>
        <dsp:cNvSpPr/>
      </dsp:nvSpPr>
      <dsp:spPr>
        <a:xfrm>
          <a:off x="4310695" y="862185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15 to 64 years old</a:t>
          </a:r>
          <a:endParaRPr lang="en-US" sz="6200" kern="1200" dirty="0"/>
        </a:p>
      </dsp:txBody>
      <dsp:txXfrm>
        <a:off x="4310695" y="862185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421EDE5-A7D5-E241-B161-4098A1915B9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2B90DEC-52D5-ED40-BF5E-88885D3F2E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1FF6FF"/>
            </a:gs>
            <a:gs pos="88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By:Lexi</a:t>
            </a:r>
            <a:r>
              <a:rPr lang="en-US" dirty="0" smtClean="0"/>
              <a:t> Robinson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stA="55000" endA="50" endPos="85000" dir="5400000" sy="-100000" algn="bl" rotWithShape="0"/>
                </a:effectLst>
              </a:rPr>
              <a:t>JAPAN</a:t>
            </a:r>
            <a:endParaRPr lang="en-US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0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1FF6F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0681193"/>
              </p:ext>
            </p:extLst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1FF6F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view_of_Japan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7" b="150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1FF6F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oroku-yamamoto-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2028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Famous leader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F6FF"/>
            </a:gs>
            <a:gs pos="100000">
              <a:prstClr val="white"/>
            </a:gs>
            <a:gs pos="48000">
              <a:srgbClr val="1FF6FF"/>
            </a:gs>
            <a:gs pos="99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en-tsut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b="128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F6FF"/>
            </a:gs>
            <a:gs pos="100000">
              <a:prstClr val="white"/>
            </a:gs>
            <a:gs pos="48000">
              <a:srgbClr val="1FF6FF"/>
            </a:gs>
            <a:gs pos="99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l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b="10375"/>
          <a:stretch>
            <a:fillRect/>
          </a:stretch>
        </p:blipFill>
        <p:spPr>
          <a:xfrm>
            <a:off x="457200" y="2020888"/>
            <a:ext cx="3048000" cy="1509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animals</a:t>
            </a:r>
            <a:endParaRPr lang="en-US"/>
          </a:p>
        </p:txBody>
      </p:sp>
      <p:pic>
        <p:nvPicPr>
          <p:cNvPr id="5" name="Picture 4" descr="monkeysf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0" y="1852307"/>
            <a:ext cx="3256791" cy="183194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3" y="3962262"/>
            <a:ext cx="3810000" cy="2133600"/>
          </a:xfrm>
          <a:prstGeom prst="rect">
            <a:avLst/>
          </a:prstGeom>
        </p:spPr>
      </p:pic>
      <p:pic>
        <p:nvPicPr>
          <p:cNvPr id="7" name="Picture 6" descr="cute-animals-hokkaido-ezo-japan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20" y="2637545"/>
            <a:ext cx="2598960" cy="2598960"/>
          </a:xfrm>
          <a:prstGeom prst="rect">
            <a:avLst/>
          </a:prstGeom>
        </p:spPr>
      </p:pic>
      <p:pic>
        <p:nvPicPr>
          <p:cNvPr id="8" name="Picture 7" descr="f-zoocount-a-20150107-870x63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0" y="4000092"/>
            <a:ext cx="3414855" cy="24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2000">
              <a:srgbClr val="1FF6FF"/>
            </a:gs>
            <a:gs pos="1000">
              <a:schemeClr val="accent1"/>
            </a:gs>
            <a:gs pos="9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in2-48728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826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20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JAPAN</vt:lpstr>
      <vt:lpstr>population</vt:lpstr>
      <vt:lpstr>continent</vt:lpstr>
      <vt:lpstr>Famous leader</vt:lpstr>
      <vt:lpstr>food</vt:lpstr>
      <vt:lpstr>animals</vt:lpstr>
      <vt:lpstr>clothing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echs</dc:creator>
  <cp:lastModifiedBy>echs</cp:lastModifiedBy>
  <cp:revision>12</cp:revision>
  <dcterms:created xsi:type="dcterms:W3CDTF">2017-10-11T17:59:20Z</dcterms:created>
  <dcterms:modified xsi:type="dcterms:W3CDTF">2017-11-16T18:20:03Z</dcterms:modified>
</cp:coreProperties>
</file>