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0000CC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>
        <p:scale>
          <a:sx n="90" d="100"/>
          <a:sy n="90" d="100"/>
        </p:scale>
        <p:origin x="-99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AE0622-19B8-4111-9209-72D4E99BDB4D}" type="datetimeFigureOut">
              <a:rPr lang="en-US" smtClean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8218C5-FA6E-47BF-8C0A-36E92DDD50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0800000" flipV="1">
            <a:off x="914400" y="609600"/>
            <a:ext cx="6553200" cy="914400"/>
          </a:xfrm>
        </p:spPr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Velociraptor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772400" cy="533400"/>
          </a:xfrm>
        </p:spPr>
        <p:txBody>
          <a:bodyPr/>
          <a:lstStyle/>
          <a:p>
            <a:r>
              <a:rPr lang="en-US" dirty="0" smtClean="0"/>
              <a:t>Made by Jeremiah Shoemaker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6600"/>
                </a:solidFill>
              </a:rPr>
              <a:t>Velociraptor</a:t>
            </a:r>
            <a:endParaRPr lang="en-US" dirty="0">
              <a:solidFill>
                <a:srgbClr val="006600"/>
              </a:solidFill>
            </a:endParaRPr>
          </a:p>
        </p:txBody>
      </p:sp>
      <p:pic>
        <p:nvPicPr>
          <p:cNvPr id="6" name="Content Placeholder 5" descr="jgjh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363" y="1828800"/>
            <a:ext cx="9010511" cy="4114800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697736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Velociraptors are amazing for 3 reasons.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jeremiah.jpg"/>
          <p:cNvPicPr>
            <a:picLocks noGrp="1" noChangeAspect="1"/>
          </p:cNvPicPr>
          <p:nvPr>
            <p:ph idx="1"/>
          </p:nvPr>
        </p:nvPicPr>
        <p:blipFill>
          <a:blip r:embed="rId2"/>
          <a:srcRect l="24359"/>
          <a:stretch>
            <a:fillRect/>
          </a:stretch>
        </p:blipFill>
        <p:spPr>
          <a:xfrm>
            <a:off x="381000" y="2667000"/>
            <a:ext cx="4600354" cy="3352800"/>
          </a:xfrm>
        </p:spPr>
      </p:pic>
      <p:sp>
        <p:nvSpPr>
          <p:cNvPr id="10" name="TextBox 9"/>
          <p:cNvSpPr txBox="1"/>
          <p:nvPr/>
        </p:nvSpPr>
        <p:spPr>
          <a:xfrm>
            <a:off x="5257800" y="3048000"/>
            <a:ext cx="3505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How long it is</a:t>
            </a:r>
          </a:p>
          <a:p>
            <a:pPr marL="342900" indent="-342900">
              <a:buAutoNum type="arabicPlain"/>
            </a:pPr>
            <a:endParaRPr lang="en-US" dirty="0" smtClean="0"/>
          </a:p>
          <a:p>
            <a:pPr marL="342900" indent="-342900">
              <a:buAutoNum type="arabicPlain"/>
            </a:pPr>
            <a:endParaRPr lang="en-US" dirty="0" smtClean="0"/>
          </a:p>
          <a:p>
            <a:pPr marL="342900" indent="-342900">
              <a:buAutoNum type="arabicPlain"/>
            </a:pPr>
            <a:endParaRPr lang="en-US" dirty="0" smtClean="0"/>
          </a:p>
          <a:p>
            <a:pPr marL="342900" indent="-342900">
              <a:buAutoNum type="arabicPlain"/>
            </a:pPr>
            <a:r>
              <a:rPr lang="en-US" dirty="0" smtClean="0"/>
              <a:t>How tall they are</a:t>
            </a:r>
          </a:p>
          <a:p>
            <a:pPr marL="342900" indent="-342900">
              <a:buAutoNum type="arabicPlain"/>
            </a:pPr>
            <a:endParaRPr lang="en-US" dirty="0" smtClean="0"/>
          </a:p>
          <a:p>
            <a:pPr marL="342900" indent="-342900">
              <a:buAutoNum type="arabicPlain"/>
            </a:pPr>
            <a:endParaRPr lang="en-US" dirty="0" smtClean="0"/>
          </a:p>
          <a:p>
            <a:pPr marL="342900" indent="-342900">
              <a:buAutoNum type="arabicPlain"/>
            </a:pPr>
            <a:endParaRPr lang="en-US" dirty="0" smtClean="0"/>
          </a:p>
          <a:p>
            <a:pPr marL="342900" indent="-342900">
              <a:buAutoNum type="arabicPlain"/>
            </a:pPr>
            <a:r>
              <a:rPr lang="en-US" dirty="0" smtClean="0"/>
              <a:t>How they look</a:t>
            </a:r>
          </a:p>
          <a:p>
            <a:pPr marL="342900" indent="-342900">
              <a:buAutoNum type="arabicPlain"/>
            </a:pPr>
            <a:endParaRPr lang="en-US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Velociraptors are amazing for how long they are.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ke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4799817" cy="2743200"/>
          </a:xfrm>
        </p:spPr>
      </p:pic>
      <p:sp>
        <p:nvSpPr>
          <p:cNvPr id="6" name="TextBox 5"/>
          <p:cNvSpPr txBox="1"/>
          <p:nvPr/>
        </p:nvSpPr>
        <p:spPr>
          <a:xfrm>
            <a:off x="5105400" y="35052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They are 6 feet long.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Velociraptors are amazing for how tall they are.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jere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3886200"/>
            <a:ext cx="3610207" cy="2466975"/>
          </a:xfrm>
        </p:spPr>
      </p:pic>
      <p:sp>
        <p:nvSpPr>
          <p:cNvPr id="5" name="TextBox 4"/>
          <p:cNvSpPr txBox="1"/>
          <p:nvPr/>
        </p:nvSpPr>
        <p:spPr>
          <a:xfrm>
            <a:off x="4724400" y="4495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are 3 feet tall.</a:t>
            </a: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Velociraptors are amazing for  what they look like.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jh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752600"/>
            <a:ext cx="6990998" cy="4415981"/>
          </a:xfr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CC"/>
                </a:solidFill>
              </a:rPr>
              <a:t>Velociraptor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6" name="Content Placeholder 5" descr="fjh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" y="3352800"/>
            <a:ext cx="5867400" cy="3200400"/>
          </a:xfrm>
        </p:spPr>
      </p:pic>
      <p:sp>
        <p:nvSpPr>
          <p:cNvPr id="5" name="TextBox 4"/>
          <p:cNvSpPr txBox="1"/>
          <p:nvPr/>
        </p:nvSpPr>
        <p:spPr>
          <a:xfrm>
            <a:off x="6324600" y="4038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They weigh 40 pounds.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About Velociraptors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died 65 million years ago. They were found in Asia. They ate meat. Some had feathers. They were the size of a turkey.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FF"/>
                </a:solidFill>
              </a:rPr>
              <a:t>Velociraptor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4" name="Content Placeholder 3" descr="rapto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685800" y="1143000"/>
            <a:ext cx="9547549" cy="4433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172</TotalTime>
  <Words>102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Velociraptor</vt:lpstr>
      <vt:lpstr>Velociraptor</vt:lpstr>
      <vt:lpstr>Velociraptors are amazing for 3 reasons.</vt:lpstr>
      <vt:lpstr>Velociraptors are amazing for how long they are.</vt:lpstr>
      <vt:lpstr>Velociraptors are amazing for how tall they are.</vt:lpstr>
      <vt:lpstr>Velociraptors are amazing for  what they look like.</vt:lpstr>
      <vt:lpstr>Velociraptor</vt:lpstr>
      <vt:lpstr>About Velociraptors</vt:lpstr>
      <vt:lpstr>Velociraptor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Velociraptor</dc:title>
  <dc:creator>3rd</dc:creator>
  <cp:lastModifiedBy>3rd</cp:lastModifiedBy>
  <cp:revision>22</cp:revision>
  <dcterms:created xsi:type="dcterms:W3CDTF">2016-11-01T17:35:04Z</dcterms:created>
  <dcterms:modified xsi:type="dcterms:W3CDTF">2016-11-15T18:45:07Z</dcterms:modified>
</cp:coreProperties>
</file>