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65" r:id="rId3"/>
    <p:sldId id="257" r:id="rId4"/>
    <p:sldId id="258" r:id="rId5"/>
    <p:sldId id="268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DCE56-CC95-8D40-BAB5-6709E939E1E9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77E39-3A60-8348-9F86-EFB8245FB73B}">
      <dgm:prSet phldrT="[Text]"/>
      <dgm:spPr/>
      <dgm:t>
        <a:bodyPr/>
        <a:lstStyle/>
        <a:p>
          <a:r>
            <a:rPr lang="en-US" dirty="0" smtClean="0"/>
            <a:t>Korean New Year</a:t>
          </a:r>
          <a:endParaRPr lang="en-US" dirty="0"/>
        </a:p>
      </dgm:t>
    </dgm:pt>
    <dgm:pt modelId="{C2962D16-5C8B-414F-9EC7-98D8353CC0B6}" type="parTrans" cxnId="{5EFB49A1-C459-504C-BCBF-982164A5A42C}">
      <dgm:prSet/>
      <dgm:spPr/>
      <dgm:t>
        <a:bodyPr/>
        <a:lstStyle/>
        <a:p>
          <a:endParaRPr lang="en-US"/>
        </a:p>
      </dgm:t>
    </dgm:pt>
    <dgm:pt modelId="{5FB2407E-82C1-D541-A1FF-2DF54BDDCF7C}" type="sibTrans" cxnId="{5EFB49A1-C459-504C-BCBF-982164A5A42C}">
      <dgm:prSet/>
      <dgm:spPr/>
      <dgm:t>
        <a:bodyPr/>
        <a:lstStyle/>
        <a:p>
          <a:endParaRPr lang="en-US"/>
        </a:p>
      </dgm:t>
    </dgm:pt>
    <dgm:pt modelId="{313B139B-B55D-5D4A-B79B-E7C1CC32D38C}">
      <dgm:prSet phldrT="[Text]"/>
      <dgm:spPr/>
      <dgm:t>
        <a:bodyPr/>
        <a:lstStyle/>
        <a:p>
          <a:r>
            <a:rPr lang="en-US" dirty="0" smtClean="0"/>
            <a:t>Kim Sung </a:t>
          </a:r>
          <a:r>
            <a:rPr lang="en-US" dirty="0" err="1" smtClean="0"/>
            <a:t>ll’s</a:t>
          </a:r>
          <a:endParaRPr lang="en-US" dirty="0" smtClean="0"/>
        </a:p>
        <a:p>
          <a:r>
            <a:rPr lang="en-US" dirty="0" smtClean="0"/>
            <a:t>Birthday </a:t>
          </a:r>
          <a:endParaRPr lang="en-US" dirty="0"/>
        </a:p>
      </dgm:t>
    </dgm:pt>
    <dgm:pt modelId="{20550F25-831B-5447-99F8-DA739A09C88A}" type="parTrans" cxnId="{A47CE090-2880-8143-988B-B92BF74F599C}">
      <dgm:prSet/>
      <dgm:spPr/>
      <dgm:t>
        <a:bodyPr/>
        <a:lstStyle/>
        <a:p>
          <a:endParaRPr lang="en-US"/>
        </a:p>
      </dgm:t>
    </dgm:pt>
    <dgm:pt modelId="{70C09C21-91D6-D643-93BB-E9B8A78AFC54}" type="sibTrans" cxnId="{A47CE090-2880-8143-988B-B92BF74F599C}">
      <dgm:prSet/>
      <dgm:spPr/>
      <dgm:t>
        <a:bodyPr/>
        <a:lstStyle/>
        <a:p>
          <a:endParaRPr lang="en-US"/>
        </a:p>
      </dgm:t>
    </dgm:pt>
    <dgm:pt modelId="{A445DF51-25A4-A14B-AD5C-0F461ECDA9D4}">
      <dgm:prSet phldrT="[Text]"/>
      <dgm:spPr/>
      <dgm:t>
        <a:bodyPr/>
        <a:lstStyle/>
        <a:p>
          <a:r>
            <a:rPr lang="en-US" dirty="0" smtClean="0"/>
            <a:t>Kang </a:t>
          </a:r>
          <a:r>
            <a:rPr lang="en-US" dirty="0" err="1" smtClean="0"/>
            <a:t>Pon</a:t>
          </a:r>
          <a:r>
            <a:rPr lang="en-US" dirty="0" smtClean="0"/>
            <a:t> </a:t>
          </a:r>
          <a:r>
            <a:rPr lang="en-US" dirty="0" err="1" smtClean="0"/>
            <a:t>Sok’s</a:t>
          </a:r>
          <a:endParaRPr lang="en-US" dirty="0" smtClean="0"/>
        </a:p>
        <a:p>
          <a:r>
            <a:rPr lang="en-US" dirty="0" smtClean="0"/>
            <a:t>Birthday</a:t>
          </a:r>
          <a:endParaRPr lang="en-US" dirty="0"/>
        </a:p>
      </dgm:t>
    </dgm:pt>
    <dgm:pt modelId="{96E54BDA-0A3E-4040-8639-E6672CB9291C}" type="parTrans" cxnId="{24775DC9-6C39-6542-95ED-DB67EBC23D2C}">
      <dgm:prSet/>
      <dgm:spPr/>
      <dgm:t>
        <a:bodyPr/>
        <a:lstStyle/>
        <a:p>
          <a:endParaRPr lang="en-US"/>
        </a:p>
      </dgm:t>
    </dgm:pt>
    <dgm:pt modelId="{F523EDC4-C35A-604F-9FD3-FFC1D2D3C571}" type="sibTrans" cxnId="{24775DC9-6C39-6542-95ED-DB67EBC23D2C}">
      <dgm:prSet/>
      <dgm:spPr/>
      <dgm:t>
        <a:bodyPr/>
        <a:lstStyle/>
        <a:p>
          <a:endParaRPr lang="en-US"/>
        </a:p>
      </dgm:t>
    </dgm:pt>
    <dgm:pt modelId="{056E02A4-6476-FB44-8313-556C26FCAC43}">
      <dgm:prSet phldrT="[Text]"/>
      <dgm:spPr/>
      <dgm:t>
        <a:bodyPr/>
        <a:lstStyle/>
        <a:p>
          <a:r>
            <a:rPr lang="en-US" dirty="0" smtClean="0"/>
            <a:t>Many More</a:t>
          </a:r>
          <a:endParaRPr lang="en-US" dirty="0"/>
        </a:p>
      </dgm:t>
    </dgm:pt>
    <dgm:pt modelId="{71A65A20-A5CB-9245-B711-6F016B2F3D8D}" type="parTrans" cxnId="{B5A63867-8974-1F48-994B-7ABD13EEE34D}">
      <dgm:prSet/>
      <dgm:spPr/>
      <dgm:t>
        <a:bodyPr/>
        <a:lstStyle/>
        <a:p>
          <a:endParaRPr lang="en-US"/>
        </a:p>
      </dgm:t>
    </dgm:pt>
    <dgm:pt modelId="{742FEF78-0548-5046-B7F3-463A7BDDFE6C}" type="sibTrans" cxnId="{B5A63867-8974-1F48-994B-7ABD13EEE34D}">
      <dgm:prSet/>
      <dgm:spPr/>
      <dgm:t>
        <a:bodyPr/>
        <a:lstStyle/>
        <a:p>
          <a:endParaRPr lang="en-US"/>
        </a:p>
      </dgm:t>
    </dgm:pt>
    <dgm:pt modelId="{A11A2413-2BF4-EF41-84EC-BD4DAD3E45C0}" type="pres">
      <dgm:prSet presAssocID="{1A5DCE56-CC95-8D40-BAB5-6709E939E1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91D85A-A22A-3541-9073-691BAC6D10BF}" type="pres">
      <dgm:prSet presAssocID="{5A777E39-3A60-8348-9F86-EFB8245FB73B}" presName="compNode" presStyleCnt="0"/>
      <dgm:spPr/>
    </dgm:pt>
    <dgm:pt modelId="{DD720994-9B43-9740-9F9A-B44E08131163}" type="pres">
      <dgm:prSet presAssocID="{5A777E39-3A60-8348-9F86-EFB8245FB73B}" presName="pictRect" presStyleLbl="node1" presStyleIdx="0" presStyleCnt="4"/>
      <dgm:spPr/>
    </dgm:pt>
    <dgm:pt modelId="{4A9D2873-EC78-5C42-ACE8-030916C533FD}" type="pres">
      <dgm:prSet presAssocID="{5A777E39-3A60-8348-9F86-EFB8245FB73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1235-A218-6242-B318-FECF009ABA38}" type="pres">
      <dgm:prSet presAssocID="{5FB2407E-82C1-D541-A1FF-2DF54BDDCF7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86828C8-DC70-4A43-A297-2F7C0D68059C}" type="pres">
      <dgm:prSet presAssocID="{313B139B-B55D-5D4A-B79B-E7C1CC32D38C}" presName="compNode" presStyleCnt="0"/>
      <dgm:spPr/>
    </dgm:pt>
    <dgm:pt modelId="{92A75F5E-21F4-EB45-9B16-DA72ADA116E9}" type="pres">
      <dgm:prSet presAssocID="{313B139B-B55D-5D4A-B79B-E7C1CC32D38C}" presName="pictRect" presStyleLbl="node1" presStyleIdx="1" presStyleCnt="4"/>
      <dgm:spPr/>
    </dgm:pt>
    <dgm:pt modelId="{E59E2C2F-E011-2B41-B46B-666AE0629607}" type="pres">
      <dgm:prSet presAssocID="{313B139B-B55D-5D4A-B79B-E7C1CC32D38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7D8E9-5559-5147-92B5-C16E0A7C0F2F}" type="pres">
      <dgm:prSet presAssocID="{70C09C21-91D6-D643-93BB-E9B8A78AFC5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8CA5DC3-830C-2549-BA93-94B2DB119D5F}" type="pres">
      <dgm:prSet presAssocID="{A445DF51-25A4-A14B-AD5C-0F461ECDA9D4}" presName="compNode" presStyleCnt="0"/>
      <dgm:spPr/>
    </dgm:pt>
    <dgm:pt modelId="{BDACDEFE-18A7-884E-9C2F-2789E93EEF53}" type="pres">
      <dgm:prSet presAssocID="{A445DF51-25A4-A14B-AD5C-0F461ECDA9D4}" presName="pictRect" presStyleLbl="node1" presStyleIdx="2" presStyleCnt="4" custLinFactNeighborX="1619" custLinFactNeighborY="-103"/>
      <dgm:spPr/>
    </dgm:pt>
    <dgm:pt modelId="{1F7D60DB-79C3-484A-9B0A-DB032F60F1B2}" type="pres">
      <dgm:prSet presAssocID="{A445DF51-25A4-A14B-AD5C-0F461ECDA9D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BA5F0-2812-D144-A1E3-77AE8EB431CC}" type="pres">
      <dgm:prSet presAssocID="{F523EDC4-C35A-604F-9FD3-FFC1D2D3C57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EA053F-ADFC-EE42-81C3-5647B97FF14B}" type="pres">
      <dgm:prSet presAssocID="{056E02A4-6476-FB44-8313-556C26FCAC43}" presName="compNode" presStyleCnt="0"/>
      <dgm:spPr/>
    </dgm:pt>
    <dgm:pt modelId="{005F4EF1-79D7-2F46-8CA7-F0C7FBA7AFEE}" type="pres">
      <dgm:prSet presAssocID="{056E02A4-6476-FB44-8313-556C26FCAC43}" presName="pictRect" presStyleLbl="node1" presStyleIdx="3" presStyleCnt="4"/>
      <dgm:spPr/>
    </dgm:pt>
    <dgm:pt modelId="{A4D2E120-2B30-FD44-B226-0B9BEFD05A9E}" type="pres">
      <dgm:prSet presAssocID="{056E02A4-6476-FB44-8313-556C26FCAC4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9F796-6B8F-664E-9C53-E74EFC4C68EA}" type="presOf" srcId="{70C09C21-91D6-D643-93BB-E9B8A78AFC54}" destId="{C0E7D8E9-5559-5147-92B5-C16E0A7C0F2F}" srcOrd="0" destOrd="0" presId="urn:microsoft.com/office/officeart/2005/8/layout/pList1"/>
    <dgm:cxn modelId="{5EFB49A1-C459-504C-BCBF-982164A5A42C}" srcId="{1A5DCE56-CC95-8D40-BAB5-6709E939E1E9}" destId="{5A777E39-3A60-8348-9F86-EFB8245FB73B}" srcOrd="0" destOrd="0" parTransId="{C2962D16-5C8B-414F-9EC7-98D8353CC0B6}" sibTransId="{5FB2407E-82C1-D541-A1FF-2DF54BDDCF7C}"/>
    <dgm:cxn modelId="{B3ECE949-84B5-654F-9750-AC64F9B441B0}" type="presOf" srcId="{313B139B-B55D-5D4A-B79B-E7C1CC32D38C}" destId="{E59E2C2F-E011-2B41-B46B-666AE0629607}" srcOrd="0" destOrd="0" presId="urn:microsoft.com/office/officeart/2005/8/layout/pList1"/>
    <dgm:cxn modelId="{A47CE090-2880-8143-988B-B92BF74F599C}" srcId="{1A5DCE56-CC95-8D40-BAB5-6709E939E1E9}" destId="{313B139B-B55D-5D4A-B79B-E7C1CC32D38C}" srcOrd="1" destOrd="0" parTransId="{20550F25-831B-5447-99F8-DA739A09C88A}" sibTransId="{70C09C21-91D6-D643-93BB-E9B8A78AFC54}"/>
    <dgm:cxn modelId="{B5A63867-8974-1F48-994B-7ABD13EEE34D}" srcId="{1A5DCE56-CC95-8D40-BAB5-6709E939E1E9}" destId="{056E02A4-6476-FB44-8313-556C26FCAC43}" srcOrd="3" destOrd="0" parTransId="{71A65A20-A5CB-9245-B711-6F016B2F3D8D}" sibTransId="{742FEF78-0548-5046-B7F3-463A7BDDFE6C}"/>
    <dgm:cxn modelId="{FD6DF308-823D-874D-9AB1-BD273A31BE41}" type="presOf" srcId="{5FB2407E-82C1-D541-A1FF-2DF54BDDCF7C}" destId="{39991235-A218-6242-B318-FECF009ABA38}" srcOrd="0" destOrd="0" presId="urn:microsoft.com/office/officeart/2005/8/layout/pList1"/>
    <dgm:cxn modelId="{15634387-D3F2-5542-90BA-529D04C63F27}" type="presOf" srcId="{A445DF51-25A4-A14B-AD5C-0F461ECDA9D4}" destId="{1F7D60DB-79C3-484A-9B0A-DB032F60F1B2}" srcOrd="0" destOrd="0" presId="urn:microsoft.com/office/officeart/2005/8/layout/pList1"/>
    <dgm:cxn modelId="{65B20F4B-CE8B-7440-A5AA-312945E3FED6}" type="presOf" srcId="{056E02A4-6476-FB44-8313-556C26FCAC43}" destId="{A4D2E120-2B30-FD44-B226-0B9BEFD05A9E}" srcOrd="0" destOrd="0" presId="urn:microsoft.com/office/officeart/2005/8/layout/pList1"/>
    <dgm:cxn modelId="{24775DC9-6C39-6542-95ED-DB67EBC23D2C}" srcId="{1A5DCE56-CC95-8D40-BAB5-6709E939E1E9}" destId="{A445DF51-25A4-A14B-AD5C-0F461ECDA9D4}" srcOrd="2" destOrd="0" parTransId="{96E54BDA-0A3E-4040-8639-E6672CB9291C}" sibTransId="{F523EDC4-C35A-604F-9FD3-FFC1D2D3C571}"/>
    <dgm:cxn modelId="{CDA036AC-3572-3346-BA7C-B2A79E68C536}" type="presOf" srcId="{F523EDC4-C35A-604F-9FD3-FFC1D2D3C571}" destId="{014BA5F0-2812-D144-A1E3-77AE8EB431CC}" srcOrd="0" destOrd="0" presId="urn:microsoft.com/office/officeart/2005/8/layout/pList1"/>
    <dgm:cxn modelId="{F266E691-4E84-8744-B001-A2CBCCC2909E}" type="presOf" srcId="{5A777E39-3A60-8348-9F86-EFB8245FB73B}" destId="{4A9D2873-EC78-5C42-ACE8-030916C533FD}" srcOrd="0" destOrd="0" presId="urn:microsoft.com/office/officeart/2005/8/layout/pList1"/>
    <dgm:cxn modelId="{EA255C8B-D079-AE4F-B529-EBE33AF86FF1}" type="presOf" srcId="{1A5DCE56-CC95-8D40-BAB5-6709E939E1E9}" destId="{A11A2413-2BF4-EF41-84EC-BD4DAD3E45C0}" srcOrd="0" destOrd="0" presId="urn:microsoft.com/office/officeart/2005/8/layout/pList1"/>
    <dgm:cxn modelId="{DF50666A-1502-BF47-8280-8D8CA853E10B}" type="presParOf" srcId="{A11A2413-2BF4-EF41-84EC-BD4DAD3E45C0}" destId="{2791D85A-A22A-3541-9073-691BAC6D10BF}" srcOrd="0" destOrd="0" presId="urn:microsoft.com/office/officeart/2005/8/layout/pList1"/>
    <dgm:cxn modelId="{AEEBEF5F-E1EA-AE42-9A7D-A7D00E5D9CF6}" type="presParOf" srcId="{2791D85A-A22A-3541-9073-691BAC6D10BF}" destId="{DD720994-9B43-9740-9F9A-B44E08131163}" srcOrd="0" destOrd="0" presId="urn:microsoft.com/office/officeart/2005/8/layout/pList1"/>
    <dgm:cxn modelId="{C821A073-2E0A-4E49-BA05-CC9C9535AA38}" type="presParOf" srcId="{2791D85A-A22A-3541-9073-691BAC6D10BF}" destId="{4A9D2873-EC78-5C42-ACE8-030916C533FD}" srcOrd="1" destOrd="0" presId="urn:microsoft.com/office/officeart/2005/8/layout/pList1"/>
    <dgm:cxn modelId="{6FE056F8-D8E0-EF46-976E-5753425E2CD2}" type="presParOf" srcId="{A11A2413-2BF4-EF41-84EC-BD4DAD3E45C0}" destId="{39991235-A218-6242-B318-FECF009ABA38}" srcOrd="1" destOrd="0" presId="urn:microsoft.com/office/officeart/2005/8/layout/pList1"/>
    <dgm:cxn modelId="{ACA2EC07-C24C-5942-A276-B1D44A11EB04}" type="presParOf" srcId="{A11A2413-2BF4-EF41-84EC-BD4DAD3E45C0}" destId="{486828C8-DC70-4A43-A297-2F7C0D68059C}" srcOrd="2" destOrd="0" presId="urn:microsoft.com/office/officeart/2005/8/layout/pList1"/>
    <dgm:cxn modelId="{9C1A6938-27C9-0749-AC6F-F585271D772C}" type="presParOf" srcId="{486828C8-DC70-4A43-A297-2F7C0D68059C}" destId="{92A75F5E-21F4-EB45-9B16-DA72ADA116E9}" srcOrd="0" destOrd="0" presId="urn:microsoft.com/office/officeart/2005/8/layout/pList1"/>
    <dgm:cxn modelId="{3E3F8456-9195-B340-91FD-3FDF9C51807F}" type="presParOf" srcId="{486828C8-DC70-4A43-A297-2F7C0D68059C}" destId="{E59E2C2F-E011-2B41-B46B-666AE0629607}" srcOrd="1" destOrd="0" presId="urn:microsoft.com/office/officeart/2005/8/layout/pList1"/>
    <dgm:cxn modelId="{8341286D-1A21-9C43-9F38-07BA6C93419C}" type="presParOf" srcId="{A11A2413-2BF4-EF41-84EC-BD4DAD3E45C0}" destId="{C0E7D8E9-5559-5147-92B5-C16E0A7C0F2F}" srcOrd="3" destOrd="0" presId="urn:microsoft.com/office/officeart/2005/8/layout/pList1"/>
    <dgm:cxn modelId="{8C806308-DBB7-E144-B589-B0C8ACBC7728}" type="presParOf" srcId="{A11A2413-2BF4-EF41-84EC-BD4DAD3E45C0}" destId="{28CA5DC3-830C-2549-BA93-94B2DB119D5F}" srcOrd="4" destOrd="0" presId="urn:microsoft.com/office/officeart/2005/8/layout/pList1"/>
    <dgm:cxn modelId="{2FDF1DF3-57D6-5F4D-A2ED-97D5FEA0B056}" type="presParOf" srcId="{28CA5DC3-830C-2549-BA93-94B2DB119D5F}" destId="{BDACDEFE-18A7-884E-9C2F-2789E93EEF53}" srcOrd="0" destOrd="0" presId="urn:microsoft.com/office/officeart/2005/8/layout/pList1"/>
    <dgm:cxn modelId="{F91C4D96-E137-7446-9301-262DBBAE03CD}" type="presParOf" srcId="{28CA5DC3-830C-2549-BA93-94B2DB119D5F}" destId="{1F7D60DB-79C3-484A-9B0A-DB032F60F1B2}" srcOrd="1" destOrd="0" presId="urn:microsoft.com/office/officeart/2005/8/layout/pList1"/>
    <dgm:cxn modelId="{AF39C3EC-5F8F-4F41-AE87-BD809AA92451}" type="presParOf" srcId="{A11A2413-2BF4-EF41-84EC-BD4DAD3E45C0}" destId="{014BA5F0-2812-D144-A1E3-77AE8EB431CC}" srcOrd="5" destOrd="0" presId="urn:microsoft.com/office/officeart/2005/8/layout/pList1"/>
    <dgm:cxn modelId="{6A38338F-93EC-8D42-AA19-76DF8141884D}" type="presParOf" srcId="{A11A2413-2BF4-EF41-84EC-BD4DAD3E45C0}" destId="{95EA053F-ADFC-EE42-81C3-5647B97FF14B}" srcOrd="6" destOrd="0" presId="urn:microsoft.com/office/officeart/2005/8/layout/pList1"/>
    <dgm:cxn modelId="{EEE6AF07-BE22-874D-8E9B-8DB71F6121AD}" type="presParOf" srcId="{95EA053F-ADFC-EE42-81C3-5647B97FF14B}" destId="{005F4EF1-79D7-2F46-8CA7-F0C7FBA7AFEE}" srcOrd="0" destOrd="0" presId="urn:microsoft.com/office/officeart/2005/8/layout/pList1"/>
    <dgm:cxn modelId="{8767C4C0-01E8-494D-A74A-FBB91BB592A4}" type="presParOf" srcId="{95EA053F-ADFC-EE42-81C3-5647B97FF14B}" destId="{A4D2E120-2B30-FD44-B226-0B9BEFD05A9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BF64A-860D-A44A-B52F-D8C350ECD222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37B6A916-3AAE-E245-8714-585A1C84730B}">
      <dgm:prSet phldrT="[Text]"/>
      <dgm:spPr/>
      <dgm:t>
        <a:bodyPr/>
        <a:lstStyle/>
        <a:p>
          <a:r>
            <a:rPr lang="en-US" dirty="0" smtClean="0"/>
            <a:t>Rice</a:t>
          </a:r>
          <a:endParaRPr lang="en-US" dirty="0"/>
        </a:p>
      </dgm:t>
    </dgm:pt>
    <dgm:pt modelId="{E4B59B16-85AD-AE40-B6BA-2F220AE9F822}" type="parTrans" cxnId="{7B8D2C10-1CB7-0849-9927-1A495E5A69A8}">
      <dgm:prSet/>
      <dgm:spPr/>
      <dgm:t>
        <a:bodyPr/>
        <a:lstStyle/>
        <a:p>
          <a:endParaRPr lang="en-US"/>
        </a:p>
      </dgm:t>
    </dgm:pt>
    <dgm:pt modelId="{7B78B2D9-E73F-D043-9C26-BE73E55BE854}" type="sibTrans" cxnId="{7B8D2C10-1CB7-0849-9927-1A495E5A69A8}">
      <dgm:prSet/>
      <dgm:spPr/>
      <dgm:t>
        <a:bodyPr/>
        <a:lstStyle/>
        <a:p>
          <a:endParaRPr lang="en-US"/>
        </a:p>
      </dgm:t>
    </dgm:pt>
    <dgm:pt modelId="{634CD5A8-CF08-D448-9AE0-7E709E68272D}">
      <dgm:prSet phldrT="[Text]"/>
      <dgm:spPr/>
      <dgm:t>
        <a:bodyPr/>
        <a:lstStyle/>
        <a:p>
          <a:r>
            <a:rPr lang="en-US" dirty="0" err="1" smtClean="0"/>
            <a:t>Vegtables</a:t>
          </a:r>
          <a:endParaRPr lang="en-US" dirty="0"/>
        </a:p>
      </dgm:t>
    </dgm:pt>
    <dgm:pt modelId="{E2AB7A37-FCA3-C64B-8D9D-CA4D683DEDBB}" type="parTrans" cxnId="{08DECEDC-9B82-1D4C-B7E6-251195332AFD}">
      <dgm:prSet/>
      <dgm:spPr/>
      <dgm:t>
        <a:bodyPr/>
        <a:lstStyle/>
        <a:p>
          <a:endParaRPr lang="en-US"/>
        </a:p>
      </dgm:t>
    </dgm:pt>
    <dgm:pt modelId="{71C42DFE-BBE9-A14F-9FCD-F7C1D76928EE}" type="sibTrans" cxnId="{08DECEDC-9B82-1D4C-B7E6-251195332AFD}">
      <dgm:prSet/>
      <dgm:spPr/>
      <dgm:t>
        <a:bodyPr/>
        <a:lstStyle/>
        <a:p>
          <a:endParaRPr lang="en-US"/>
        </a:p>
      </dgm:t>
    </dgm:pt>
    <dgm:pt modelId="{5BC919CD-C69D-FF4D-A609-3DB9938E66A7}">
      <dgm:prSet phldrT="[Text]"/>
      <dgm:spPr/>
      <dgm:t>
        <a:bodyPr/>
        <a:lstStyle/>
        <a:p>
          <a:r>
            <a:rPr lang="en-US" dirty="0" smtClean="0"/>
            <a:t>Meat</a:t>
          </a:r>
          <a:endParaRPr lang="en-US" dirty="0"/>
        </a:p>
      </dgm:t>
    </dgm:pt>
    <dgm:pt modelId="{9C8CE9FF-69A6-1E45-9B28-040E42EC2640}" type="parTrans" cxnId="{2E56D48B-8DF1-D843-93C2-A67940E643E6}">
      <dgm:prSet/>
      <dgm:spPr/>
      <dgm:t>
        <a:bodyPr/>
        <a:lstStyle/>
        <a:p>
          <a:endParaRPr lang="en-US"/>
        </a:p>
      </dgm:t>
    </dgm:pt>
    <dgm:pt modelId="{5490C91B-E3E7-554B-90AF-04F618B1A745}" type="sibTrans" cxnId="{2E56D48B-8DF1-D843-93C2-A67940E643E6}">
      <dgm:prSet/>
      <dgm:spPr/>
      <dgm:t>
        <a:bodyPr/>
        <a:lstStyle/>
        <a:p>
          <a:endParaRPr lang="en-US"/>
        </a:p>
      </dgm:t>
    </dgm:pt>
    <dgm:pt modelId="{9D4EDCBB-4ED9-D14B-8CFC-E0FA2E9D03C4}" type="pres">
      <dgm:prSet presAssocID="{C52BF64A-860D-A44A-B52F-D8C350ECD222}" presName="linearFlow" presStyleCnt="0">
        <dgm:presLayoutVars>
          <dgm:dir/>
          <dgm:resizeHandles val="exact"/>
        </dgm:presLayoutVars>
      </dgm:prSet>
      <dgm:spPr/>
    </dgm:pt>
    <dgm:pt modelId="{47C21A6D-2963-514A-878A-E62B883D05D9}" type="pres">
      <dgm:prSet presAssocID="{37B6A916-3AAE-E245-8714-585A1C84730B}" presName="composite" presStyleCnt="0"/>
      <dgm:spPr/>
    </dgm:pt>
    <dgm:pt modelId="{4C653B36-57A3-1345-A38C-B5EAE5D0FB92}" type="pres">
      <dgm:prSet presAssocID="{37B6A916-3AAE-E245-8714-585A1C84730B}" presName="imgShp" presStyleLbl="fgImgPlace1" presStyleIdx="0" presStyleCnt="3"/>
      <dgm:spPr/>
    </dgm:pt>
    <dgm:pt modelId="{6C66DB4F-2473-7940-8587-97515EEC594B}" type="pres">
      <dgm:prSet presAssocID="{37B6A916-3AAE-E245-8714-585A1C84730B}" presName="txShp" presStyleLbl="node1" presStyleIdx="0" presStyleCnt="3" custLinFactNeighborX="542" custLinFactNeighborY="4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BE9A3-984A-CD4E-A31A-99B3B658DACE}" type="pres">
      <dgm:prSet presAssocID="{7B78B2D9-E73F-D043-9C26-BE73E55BE854}" presName="spacing" presStyleCnt="0"/>
      <dgm:spPr/>
    </dgm:pt>
    <dgm:pt modelId="{A592777D-839B-D844-A8B0-25ED36487A93}" type="pres">
      <dgm:prSet presAssocID="{634CD5A8-CF08-D448-9AE0-7E709E68272D}" presName="composite" presStyleCnt="0"/>
      <dgm:spPr/>
    </dgm:pt>
    <dgm:pt modelId="{7EA95359-1446-8949-A1BD-13493B70A0F3}" type="pres">
      <dgm:prSet presAssocID="{634CD5A8-CF08-D448-9AE0-7E709E68272D}" presName="imgShp" presStyleLbl="fgImgPlace1" presStyleIdx="1" presStyleCnt="3"/>
      <dgm:spPr/>
    </dgm:pt>
    <dgm:pt modelId="{E1458A95-3500-8043-A221-E2ECCB9A9D2A}" type="pres">
      <dgm:prSet presAssocID="{634CD5A8-CF08-D448-9AE0-7E709E68272D}" presName="txShp" presStyleLbl="node1" presStyleIdx="1" presStyleCnt="3" custLinFactNeighborX="-6" custLinFactNeighborY="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A7B29-C4DF-1945-9450-24894723BD73}" type="pres">
      <dgm:prSet presAssocID="{71C42DFE-BBE9-A14F-9FCD-F7C1D76928EE}" presName="spacing" presStyleCnt="0"/>
      <dgm:spPr/>
    </dgm:pt>
    <dgm:pt modelId="{6CF9ACED-60FF-AB43-915D-703CC75ED246}" type="pres">
      <dgm:prSet presAssocID="{5BC919CD-C69D-FF4D-A609-3DB9938E66A7}" presName="composite" presStyleCnt="0"/>
      <dgm:spPr/>
    </dgm:pt>
    <dgm:pt modelId="{7CA612B3-BE1C-2341-B7C0-97762B780F01}" type="pres">
      <dgm:prSet presAssocID="{5BC919CD-C69D-FF4D-A609-3DB9938E66A7}" presName="imgShp" presStyleLbl="fgImgPlace1" presStyleIdx="2" presStyleCnt="3"/>
      <dgm:spPr/>
    </dgm:pt>
    <dgm:pt modelId="{C580398F-5B2F-DA4A-97B7-3236F78A8675}" type="pres">
      <dgm:prSet presAssocID="{5BC919CD-C69D-FF4D-A609-3DB9938E66A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6D48B-8DF1-D843-93C2-A67940E643E6}" srcId="{C52BF64A-860D-A44A-B52F-D8C350ECD222}" destId="{5BC919CD-C69D-FF4D-A609-3DB9938E66A7}" srcOrd="2" destOrd="0" parTransId="{9C8CE9FF-69A6-1E45-9B28-040E42EC2640}" sibTransId="{5490C91B-E3E7-554B-90AF-04F618B1A745}"/>
    <dgm:cxn modelId="{03457DF0-3F2E-A042-8B5B-FCAC980A92E3}" type="presOf" srcId="{37B6A916-3AAE-E245-8714-585A1C84730B}" destId="{6C66DB4F-2473-7940-8587-97515EEC594B}" srcOrd="0" destOrd="0" presId="urn:microsoft.com/office/officeart/2005/8/layout/vList3"/>
    <dgm:cxn modelId="{52476882-8CEC-EC4D-AEDF-F091AAEFD0AD}" type="presOf" srcId="{5BC919CD-C69D-FF4D-A609-3DB9938E66A7}" destId="{C580398F-5B2F-DA4A-97B7-3236F78A8675}" srcOrd="0" destOrd="0" presId="urn:microsoft.com/office/officeart/2005/8/layout/vList3"/>
    <dgm:cxn modelId="{7B8D2C10-1CB7-0849-9927-1A495E5A69A8}" srcId="{C52BF64A-860D-A44A-B52F-D8C350ECD222}" destId="{37B6A916-3AAE-E245-8714-585A1C84730B}" srcOrd="0" destOrd="0" parTransId="{E4B59B16-85AD-AE40-B6BA-2F220AE9F822}" sibTransId="{7B78B2D9-E73F-D043-9C26-BE73E55BE854}"/>
    <dgm:cxn modelId="{EFF1BFD0-40BF-EB4D-8CEA-741E6FD5D6F2}" type="presOf" srcId="{C52BF64A-860D-A44A-B52F-D8C350ECD222}" destId="{9D4EDCBB-4ED9-D14B-8CFC-E0FA2E9D03C4}" srcOrd="0" destOrd="0" presId="urn:microsoft.com/office/officeart/2005/8/layout/vList3"/>
    <dgm:cxn modelId="{DD77E731-A52D-6B4B-8745-694872A69F85}" type="presOf" srcId="{634CD5A8-CF08-D448-9AE0-7E709E68272D}" destId="{E1458A95-3500-8043-A221-E2ECCB9A9D2A}" srcOrd="0" destOrd="0" presId="urn:microsoft.com/office/officeart/2005/8/layout/vList3"/>
    <dgm:cxn modelId="{08DECEDC-9B82-1D4C-B7E6-251195332AFD}" srcId="{C52BF64A-860D-A44A-B52F-D8C350ECD222}" destId="{634CD5A8-CF08-D448-9AE0-7E709E68272D}" srcOrd="1" destOrd="0" parTransId="{E2AB7A37-FCA3-C64B-8D9D-CA4D683DEDBB}" sibTransId="{71C42DFE-BBE9-A14F-9FCD-F7C1D76928EE}"/>
    <dgm:cxn modelId="{383D9616-BA4F-0F45-BFF4-4E8C4B242E2D}" type="presParOf" srcId="{9D4EDCBB-4ED9-D14B-8CFC-E0FA2E9D03C4}" destId="{47C21A6D-2963-514A-878A-E62B883D05D9}" srcOrd="0" destOrd="0" presId="urn:microsoft.com/office/officeart/2005/8/layout/vList3"/>
    <dgm:cxn modelId="{5EEC1A2D-3CE0-5244-85EE-73C9AFB0358E}" type="presParOf" srcId="{47C21A6D-2963-514A-878A-E62B883D05D9}" destId="{4C653B36-57A3-1345-A38C-B5EAE5D0FB92}" srcOrd="0" destOrd="0" presId="urn:microsoft.com/office/officeart/2005/8/layout/vList3"/>
    <dgm:cxn modelId="{CAC404C6-E91D-2341-9858-B8BD5C869472}" type="presParOf" srcId="{47C21A6D-2963-514A-878A-E62B883D05D9}" destId="{6C66DB4F-2473-7940-8587-97515EEC594B}" srcOrd="1" destOrd="0" presId="urn:microsoft.com/office/officeart/2005/8/layout/vList3"/>
    <dgm:cxn modelId="{31F46684-5507-8142-94AE-A3D2DC4EFF61}" type="presParOf" srcId="{9D4EDCBB-4ED9-D14B-8CFC-E0FA2E9D03C4}" destId="{287BE9A3-984A-CD4E-A31A-99B3B658DACE}" srcOrd="1" destOrd="0" presId="urn:microsoft.com/office/officeart/2005/8/layout/vList3"/>
    <dgm:cxn modelId="{0D14F290-9AAF-434F-BD7E-C40C71B41A0A}" type="presParOf" srcId="{9D4EDCBB-4ED9-D14B-8CFC-E0FA2E9D03C4}" destId="{A592777D-839B-D844-A8B0-25ED36487A93}" srcOrd="2" destOrd="0" presId="urn:microsoft.com/office/officeart/2005/8/layout/vList3"/>
    <dgm:cxn modelId="{57B9C95F-CC92-D24B-9AB0-C2A5C0D1871F}" type="presParOf" srcId="{A592777D-839B-D844-A8B0-25ED36487A93}" destId="{7EA95359-1446-8949-A1BD-13493B70A0F3}" srcOrd="0" destOrd="0" presId="urn:microsoft.com/office/officeart/2005/8/layout/vList3"/>
    <dgm:cxn modelId="{47B794D6-B8AB-2246-B5FE-791B04665054}" type="presParOf" srcId="{A592777D-839B-D844-A8B0-25ED36487A93}" destId="{E1458A95-3500-8043-A221-E2ECCB9A9D2A}" srcOrd="1" destOrd="0" presId="urn:microsoft.com/office/officeart/2005/8/layout/vList3"/>
    <dgm:cxn modelId="{BA8EDD8B-8E38-1846-87CC-6FE01A825D9E}" type="presParOf" srcId="{9D4EDCBB-4ED9-D14B-8CFC-E0FA2E9D03C4}" destId="{1D6A7B29-C4DF-1945-9450-24894723BD73}" srcOrd="3" destOrd="0" presId="urn:microsoft.com/office/officeart/2005/8/layout/vList3"/>
    <dgm:cxn modelId="{5E7A834F-54E4-3A47-A383-1B2255559AD3}" type="presParOf" srcId="{9D4EDCBB-4ED9-D14B-8CFC-E0FA2E9D03C4}" destId="{6CF9ACED-60FF-AB43-915D-703CC75ED246}" srcOrd="4" destOrd="0" presId="urn:microsoft.com/office/officeart/2005/8/layout/vList3"/>
    <dgm:cxn modelId="{83744986-8677-1347-B0FD-E3FA7F78F9E5}" type="presParOf" srcId="{6CF9ACED-60FF-AB43-915D-703CC75ED246}" destId="{7CA612B3-BE1C-2341-B7C0-97762B780F01}" srcOrd="0" destOrd="0" presId="urn:microsoft.com/office/officeart/2005/8/layout/vList3"/>
    <dgm:cxn modelId="{46B69D89-F034-A74F-A989-C9A23B980D2D}" type="presParOf" srcId="{6CF9ACED-60FF-AB43-915D-703CC75ED246}" destId="{C580398F-5B2F-DA4A-97B7-3236F78A86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AEE44-776E-9D49-80A9-81A033EC2EFC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28400-613F-FD4F-971C-14347461AE3C}">
      <dgm:prSet/>
      <dgm:spPr/>
      <dgm:t>
        <a:bodyPr/>
        <a:lstStyle/>
        <a:p>
          <a:pPr rtl="0"/>
          <a:r>
            <a:rPr lang="en-US" dirty="0" smtClean="0"/>
            <a:t>A common sport in North Korea is tennis.</a:t>
          </a:r>
          <a:endParaRPr lang="en-US" dirty="0"/>
        </a:p>
      </dgm:t>
    </dgm:pt>
    <dgm:pt modelId="{45E20D6F-D2B8-1C4B-80AF-D21D5B5591DF}" type="parTrans" cxnId="{A6D1C6DB-B683-FE44-A564-838D386F52EA}">
      <dgm:prSet/>
      <dgm:spPr/>
      <dgm:t>
        <a:bodyPr/>
        <a:lstStyle/>
        <a:p>
          <a:endParaRPr lang="en-US"/>
        </a:p>
      </dgm:t>
    </dgm:pt>
    <dgm:pt modelId="{7BFDD196-76A8-4643-B91F-6D814EEA6E0F}" type="sibTrans" cxnId="{A6D1C6DB-B683-FE44-A564-838D386F52EA}">
      <dgm:prSet/>
      <dgm:spPr/>
      <dgm:t>
        <a:bodyPr/>
        <a:lstStyle/>
        <a:p>
          <a:endParaRPr lang="en-US"/>
        </a:p>
      </dgm:t>
    </dgm:pt>
    <dgm:pt modelId="{E4CAF85D-8374-174F-B237-9975586734F6}">
      <dgm:prSet/>
      <dgm:spPr/>
      <dgm:t>
        <a:bodyPr/>
        <a:lstStyle/>
        <a:p>
          <a:pPr rtl="0"/>
          <a:r>
            <a:rPr lang="en-US" dirty="0" smtClean="0"/>
            <a:t>You will also probably see people wrestling.</a:t>
          </a:r>
          <a:endParaRPr lang="en-US" dirty="0"/>
        </a:p>
      </dgm:t>
    </dgm:pt>
    <dgm:pt modelId="{31AF9D31-0E54-594D-9E66-2122596A80F0}" type="parTrans" cxnId="{437E5897-43D8-E145-AA65-60F4BD578072}">
      <dgm:prSet/>
      <dgm:spPr/>
      <dgm:t>
        <a:bodyPr/>
        <a:lstStyle/>
        <a:p>
          <a:endParaRPr lang="en-US"/>
        </a:p>
      </dgm:t>
    </dgm:pt>
    <dgm:pt modelId="{81D3350F-5136-9D46-ABDB-F3BC601E42FF}" type="sibTrans" cxnId="{437E5897-43D8-E145-AA65-60F4BD578072}">
      <dgm:prSet/>
      <dgm:spPr/>
      <dgm:t>
        <a:bodyPr/>
        <a:lstStyle/>
        <a:p>
          <a:endParaRPr lang="en-US"/>
        </a:p>
      </dgm:t>
    </dgm:pt>
    <dgm:pt modelId="{040EF421-AD73-7A42-A0C3-2095E42939FB}">
      <dgm:prSet/>
      <dgm:spPr/>
      <dgm:t>
        <a:bodyPr/>
        <a:lstStyle/>
        <a:p>
          <a:pPr rtl="0"/>
          <a:r>
            <a:rPr lang="en-US" dirty="0" smtClean="0"/>
            <a:t>Soccer is popular too</a:t>
          </a:r>
          <a:endParaRPr lang="en-US" dirty="0"/>
        </a:p>
      </dgm:t>
    </dgm:pt>
    <dgm:pt modelId="{74476833-5F08-874F-A01F-3C741E1F0BC1}" type="parTrans" cxnId="{7CE73476-7E1B-9041-AC3E-7EC6394F3549}">
      <dgm:prSet/>
      <dgm:spPr/>
      <dgm:t>
        <a:bodyPr/>
        <a:lstStyle/>
        <a:p>
          <a:endParaRPr lang="en-US"/>
        </a:p>
      </dgm:t>
    </dgm:pt>
    <dgm:pt modelId="{3B186010-B136-A84D-9D8F-0124A18648EF}" type="sibTrans" cxnId="{7CE73476-7E1B-9041-AC3E-7EC6394F3549}">
      <dgm:prSet/>
      <dgm:spPr/>
      <dgm:t>
        <a:bodyPr/>
        <a:lstStyle/>
        <a:p>
          <a:endParaRPr lang="en-US"/>
        </a:p>
      </dgm:t>
    </dgm:pt>
    <dgm:pt modelId="{A8A42EF7-E254-4E47-A25A-3CAD9882A45F}" type="pres">
      <dgm:prSet presAssocID="{8E9AEE44-776E-9D49-80A9-81A033EC2E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08076-31BE-3B41-9FCF-71EB7DDB6CEF}" type="pres">
      <dgm:prSet presAssocID="{CFE28400-613F-FD4F-971C-14347461AE3C}" presName="composite" presStyleCnt="0"/>
      <dgm:spPr/>
    </dgm:pt>
    <dgm:pt modelId="{EBFCA248-7FCE-7C4E-8D37-A6A7813CA436}" type="pres">
      <dgm:prSet presAssocID="{CFE28400-613F-FD4F-971C-14347461AE3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2C284-0D93-D845-94A6-81F9BD6060DC}" type="pres">
      <dgm:prSet presAssocID="{CFE28400-613F-FD4F-971C-14347461AE3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D7537-3E1D-E345-93BD-8172A230142A}" type="pres">
      <dgm:prSet presAssocID="{7BFDD196-76A8-4643-B91F-6D814EEA6E0F}" presName="sp" presStyleCnt="0"/>
      <dgm:spPr/>
    </dgm:pt>
    <dgm:pt modelId="{9B9A2FDA-DD01-3942-9547-21DD78B6A36A}" type="pres">
      <dgm:prSet presAssocID="{E4CAF85D-8374-174F-B237-9975586734F6}" presName="composite" presStyleCnt="0"/>
      <dgm:spPr/>
    </dgm:pt>
    <dgm:pt modelId="{A8981F89-448D-6D4B-9000-1CE185B8BC12}" type="pres">
      <dgm:prSet presAssocID="{E4CAF85D-8374-174F-B237-9975586734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653D6-9A4C-9B44-85ED-4387846BF242}" type="pres">
      <dgm:prSet presAssocID="{E4CAF85D-8374-174F-B237-9975586734F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974CD-760B-254B-915D-41773EF9B575}" type="pres">
      <dgm:prSet presAssocID="{81D3350F-5136-9D46-ABDB-F3BC601E42FF}" presName="sp" presStyleCnt="0"/>
      <dgm:spPr/>
    </dgm:pt>
    <dgm:pt modelId="{CD2E86DC-97B5-344C-A619-60351D7DE42D}" type="pres">
      <dgm:prSet presAssocID="{040EF421-AD73-7A42-A0C3-2095E42939FB}" presName="composite" presStyleCnt="0"/>
      <dgm:spPr/>
    </dgm:pt>
    <dgm:pt modelId="{41E9CC35-BF16-A844-87C2-0B501CF289CC}" type="pres">
      <dgm:prSet presAssocID="{040EF421-AD73-7A42-A0C3-2095E42939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278EE-8AA9-284A-A04C-2DD889F697D3}" type="pres">
      <dgm:prSet presAssocID="{040EF421-AD73-7A42-A0C3-2095E42939F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483C88C-3370-BD4C-B1ED-2F3C33679EAF}" type="presOf" srcId="{CFE28400-613F-FD4F-971C-14347461AE3C}" destId="{EBFCA248-7FCE-7C4E-8D37-A6A7813CA436}" srcOrd="0" destOrd="0" presId="urn:microsoft.com/office/officeart/2005/8/layout/chevron2"/>
    <dgm:cxn modelId="{A6D1C6DB-B683-FE44-A564-838D386F52EA}" srcId="{8E9AEE44-776E-9D49-80A9-81A033EC2EFC}" destId="{CFE28400-613F-FD4F-971C-14347461AE3C}" srcOrd="0" destOrd="0" parTransId="{45E20D6F-D2B8-1C4B-80AF-D21D5B5591DF}" sibTransId="{7BFDD196-76A8-4643-B91F-6D814EEA6E0F}"/>
    <dgm:cxn modelId="{820A1D1C-92E4-9D46-89E0-7E4D1129B3CA}" type="presOf" srcId="{040EF421-AD73-7A42-A0C3-2095E42939FB}" destId="{41E9CC35-BF16-A844-87C2-0B501CF289CC}" srcOrd="0" destOrd="0" presId="urn:microsoft.com/office/officeart/2005/8/layout/chevron2"/>
    <dgm:cxn modelId="{3FC62874-72E0-2741-A167-D669E3A3B350}" type="presOf" srcId="{8E9AEE44-776E-9D49-80A9-81A033EC2EFC}" destId="{A8A42EF7-E254-4E47-A25A-3CAD9882A45F}" srcOrd="0" destOrd="0" presId="urn:microsoft.com/office/officeart/2005/8/layout/chevron2"/>
    <dgm:cxn modelId="{7CE73476-7E1B-9041-AC3E-7EC6394F3549}" srcId="{8E9AEE44-776E-9D49-80A9-81A033EC2EFC}" destId="{040EF421-AD73-7A42-A0C3-2095E42939FB}" srcOrd="2" destOrd="0" parTransId="{74476833-5F08-874F-A01F-3C741E1F0BC1}" sibTransId="{3B186010-B136-A84D-9D8F-0124A18648EF}"/>
    <dgm:cxn modelId="{437E5897-43D8-E145-AA65-60F4BD578072}" srcId="{8E9AEE44-776E-9D49-80A9-81A033EC2EFC}" destId="{E4CAF85D-8374-174F-B237-9975586734F6}" srcOrd="1" destOrd="0" parTransId="{31AF9D31-0E54-594D-9E66-2122596A80F0}" sibTransId="{81D3350F-5136-9D46-ABDB-F3BC601E42FF}"/>
    <dgm:cxn modelId="{BB81B555-E753-A64E-9CB0-BB72CD9694F1}" type="presOf" srcId="{E4CAF85D-8374-174F-B237-9975586734F6}" destId="{A8981F89-448D-6D4B-9000-1CE185B8BC12}" srcOrd="0" destOrd="0" presId="urn:microsoft.com/office/officeart/2005/8/layout/chevron2"/>
    <dgm:cxn modelId="{3FD81096-CF4E-D34A-A9F7-652133C8BC47}" type="presParOf" srcId="{A8A42EF7-E254-4E47-A25A-3CAD9882A45F}" destId="{47A08076-31BE-3B41-9FCF-71EB7DDB6CEF}" srcOrd="0" destOrd="0" presId="urn:microsoft.com/office/officeart/2005/8/layout/chevron2"/>
    <dgm:cxn modelId="{DD7FDF0A-B2E9-334F-A28D-282BDB8B4D87}" type="presParOf" srcId="{47A08076-31BE-3B41-9FCF-71EB7DDB6CEF}" destId="{EBFCA248-7FCE-7C4E-8D37-A6A7813CA436}" srcOrd="0" destOrd="0" presId="urn:microsoft.com/office/officeart/2005/8/layout/chevron2"/>
    <dgm:cxn modelId="{FAF5B021-AFAC-0E49-9CEF-4110EEC717E3}" type="presParOf" srcId="{47A08076-31BE-3B41-9FCF-71EB7DDB6CEF}" destId="{E762C284-0D93-D845-94A6-81F9BD6060DC}" srcOrd="1" destOrd="0" presId="urn:microsoft.com/office/officeart/2005/8/layout/chevron2"/>
    <dgm:cxn modelId="{D776D473-D915-E44B-92FB-E904D80AE98E}" type="presParOf" srcId="{A8A42EF7-E254-4E47-A25A-3CAD9882A45F}" destId="{A96D7537-3E1D-E345-93BD-8172A230142A}" srcOrd="1" destOrd="0" presId="urn:microsoft.com/office/officeart/2005/8/layout/chevron2"/>
    <dgm:cxn modelId="{17FDF638-3880-4D42-80EF-24C346F8E5CD}" type="presParOf" srcId="{A8A42EF7-E254-4E47-A25A-3CAD9882A45F}" destId="{9B9A2FDA-DD01-3942-9547-21DD78B6A36A}" srcOrd="2" destOrd="0" presId="urn:microsoft.com/office/officeart/2005/8/layout/chevron2"/>
    <dgm:cxn modelId="{A8339CDA-1F8A-504C-84E9-457A5244C191}" type="presParOf" srcId="{9B9A2FDA-DD01-3942-9547-21DD78B6A36A}" destId="{A8981F89-448D-6D4B-9000-1CE185B8BC12}" srcOrd="0" destOrd="0" presId="urn:microsoft.com/office/officeart/2005/8/layout/chevron2"/>
    <dgm:cxn modelId="{9458050F-2FCF-D44D-A2C7-7A4E5570A3DB}" type="presParOf" srcId="{9B9A2FDA-DD01-3942-9547-21DD78B6A36A}" destId="{C3D653D6-9A4C-9B44-85ED-4387846BF242}" srcOrd="1" destOrd="0" presId="urn:microsoft.com/office/officeart/2005/8/layout/chevron2"/>
    <dgm:cxn modelId="{F8D6D86E-4339-264B-AFED-11391FA1CF01}" type="presParOf" srcId="{A8A42EF7-E254-4E47-A25A-3CAD9882A45F}" destId="{337974CD-760B-254B-915D-41773EF9B575}" srcOrd="3" destOrd="0" presId="urn:microsoft.com/office/officeart/2005/8/layout/chevron2"/>
    <dgm:cxn modelId="{8357CA7B-F4AE-A64D-9AE9-822DD06ECAFF}" type="presParOf" srcId="{A8A42EF7-E254-4E47-A25A-3CAD9882A45F}" destId="{CD2E86DC-97B5-344C-A619-60351D7DE42D}" srcOrd="4" destOrd="0" presId="urn:microsoft.com/office/officeart/2005/8/layout/chevron2"/>
    <dgm:cxn modelId="{108186AB-679E-9847-9A5D-0275FB09B213}" type="presParOf" srcId="{CD2E86DC-97B5-344C-A619-60351D7DE42D}" destId="{41E9CC35-BF16-A844-87C2-0B501CF289CC}" srcOrd="0" destOrd="0" presId="urn:microsoft.com/office/officeart/2005/8/layout/chevron2"/>
    <dgm:cxn modelId="{AEC491D9-E624-5C4B-A378-5FE9A77DA63C}" type="presParOf" srcId="{CD2E86DC-97B5-344C-A619-60351D7DE42D}" destId="{126278EE-8AA9-284A-A04C-2DD889F697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20994-9B43-9740-9F9A-B44E08131163}">
      <dsp:nvSpPr>
        <dsp:cNvPr id="0" name=""/>
        <dsp:cNvSpPr/>
      </dsp:nvSpPr>
      <dsp:spPr>
        <a:xfrm>
          <a:off x="473843" y="1445"/>
          <a:ext cx="2037419" cy="1403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9D2873-EC78-5C42-ACE8-030916C533FD}">
      <dsp:nvSpPr>
        <dsp:cNvPr id="0" name=""/>
        <dsp:cNvSpPr/>
      </dsp:nvSpPr>
      <dsp:spPr>
        <a:xfrm>
          <a:off x="473843" y="1405227"/>
          <a:ext cx="2037419" cy="755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Korean New Year</a:t>
          </a:r>
          <a:endParaRPr lang="en-US" sz="1800" kern="1200" dirty="0"/>
        </a:p>
      </dsp:txBody>
      <dsp:txXfrm>
        <a:off x="473843" y="1405227"/>
        <a:ext cx="2037419" cy="755882"/>
      </dsp:txXfrm>
    </dsp:sp>
    <dsp:sp modelId="{92A75F5E-21F4-EB45-9B16-DA72ADA116E9}">
      <dsp:nvSpPr>
        <dsp:cNvPr id="0" name=""/>
        <dsp:cNvSpPr/>
      </dsp:nvSpPr>
      <dsp:spPr>
        <a:xfrm>
          <a:off x="2715090" y="1445"/>
          <a:ext cx="2037419" cy="1403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9E2C2F-E011-2B41-B46B-666AE0629607}">
      <dsp:nvSpPr>
        <dsp:cNvPr id="0" name=""/>
        <dsp:cNvSpPr/>
      </dsp:nvSpPr>
      <dsp:spPr>
        <a:xfrm>
          <a:off x="2715090" y="1405227"/>
          <a:ext cx="2037419" cy="755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Kim Sung </a:t>
          </a:r>
          <a:r>
            <a:rPr lang="en-US" sz="1800" kern="1200" dirty="0" err="1" smtClean="0"/>
            <a:t>ll’s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Birthday </a:t>
          </a:r>
          <a:endParaRPr lang="en-US" sz="1800" kern="1200" dirty="0"/>
        </a:p>
      </dsp:txBody>
      <dsp:txXfrm>
        <a:off x="2715090" y="1405227"/>
        <a:ext cx="2037419" cy="755882"/>
      </dsp:txXfrm>
    </dsp:sp>
    <dsp:sp modelId="{BDACDEFE-18A7-884E-9C2F-2789E93EEF53}">
      <dsp:nvSpPr>
        <dsp:cNvPr id="0" name=""/>
        <dsp:cNvSpPr/>
      </dsp:nvSpPr>
      <dsp:spPr>
        <a:xfrm>
          <a:off x="4989323" y="0"/>
          <a:ext cx="2037419" cy="1403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7D60DB-79C3-484A-9B0A-DB032F60F1B2}">
      <dsp:nvSpPr>
        <dsp:cNvPr id="0" name=""/>
        <dsp:cNvSpPr/>
      </dsp:nvSpPr>
      <dsp:spPr>
        <a:xfrm>
          <a:off x="4956337" y="1405227"/>
          <a:ext cx="2037419" cy="755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Kang </a:t>
          </a:r>
          <a:r>
            <a:rPr lang="en-US" sz="1800" kern="1200" dirty="0" err="1" smtClean="0"/>
            <a:t>Pon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Sok’s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Birthday</a:t>
          </a:r>
          <a:endParaRPr lang="en-US" sz="1800" kern="1200" dirty="0"/>
        </a:p>
      </dsp:txBody>
      <dsp:txXfrm>
        <a:off x="4956337" y="1405227"/>
        <a:ext cx="2037419" cy="755882"/>
      </dsp:txXfrm>
    </dsp:sp>
    <dsp:sp modelId="{005F4EF1-79D7-2F46-8CA7-F0C7FBA7AFEE}">
      <dsp:nvSpPr>
        <dsp:cNvPr id="0" name=""/>
        <dsp:cNvSpPr/>
      </dsp:nvSpPr>
      <dsp:spPr>
        <a:xfrm>
          <a:off x="2715090" y="2364852"/>
          <a:ext cx="2037419" cy="14037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2E120-2B30-FD44-B226-0B9BEFD05A9E}">
      <dsp:nvSpPr>
        <dsp:cNvPr id="0" name=""/>
        <dsp:cNvSpPr/>
      </dsp:nvSpPr>
      <dsp:spPr>
        <a:xfrm>
          <a:off x="2715090" y="3768634"/>
          <a:ext cx="2037419" cy="755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Many More</a:t>
          </a:r>
          <a:endParaRPr lang="en-US" sz="1800" kern="1200" dirty="0"/>
        </a:p>
      </dsp:txBody>
      <dsp:txXfrm>
        <a:off x="2715090" y="3768634"/>
        <a:ext cx="2037419" cy="755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6DB4F-2473-7940-8587-97515EEC594B}">
      <dsp:nvSpPr>
        <dsp:cNvPr id="0" name=""/>
        <dsp:cNvSpPr/>
      </dsp:nvSpPr>
      <dsp:spPr>
        <a:xfrm rot="10800000">
          <a:off x="1954312" y="73804"/>
          <a:ext cx="6076418" cy="1563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420" tIns="240030" rIns="448056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Rice</a:t>
          </a:r>
          <a:endParaRPr lang="en-US" sz="6300" kern="1200" dirty="0"/>
        </a:p>
      </dsp:txBody>
      <dsp:txXfrm rot="10800000">
        <a:off x="2345164" y="73804"/>
        <a:ext cx="5685566" cy="1563408"/>
      </dsp:txXfrm>
    </dsp:sp>
    <dsp:sp modelId="{4C653B36-57A3-1345-A38C-B5EAE5D0FB92}">
      <dsp:nvSpPr>
        <dsp:cNvPr id="0" name=""/>
        <dsp:cNvSpPr/>
      </dsp:nvSpPr>
      <dsp:spPr>
        <a:xfrm>
          <a:off x="1139674" y="1106"/>
          <a:ext cx="1563408" cy="1563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458A95-3500-8043-A221-E2ECCB9A9D2A}">
      <dsp:nvSpPr>
        <dsp:cNvPr id="0" name=""/>
        <dsp:cNvSpPr/>
      </dsp:nvSpPr>
      <dsp:spPr>
        <a:xfrm rot="10800000">
          <a:off x="1921014" y="2054061"/>
          <a:ext cx="6076418" cy="1563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420" tIns="240030" rIns="448056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err="1" smtClean="0"/>
            <a:t>Vegtables</a:t>
          </a:r>
          <a:endParaRPr lang="en-US" sz="6300" kern="1200" dirty="0"/>
        </a:p>
      </dsp:txBody>
      <dsp:txXfrm rot="10800000">
        <a:off x="2311866" y="2054061"/>
        <a:ext cx="5685566" cy="1563408"/>
      </dsp:txXfrm>
    </dsp:sp>
    <dsp:sp modelId="{7EA95359-1446-8949-A1BD-13493B70A0F3}">
      <dsp:nvSpPr>
        <dsp:cNvPr id="0" name=""/>
        <dsp:cNvSpPr/>
      </dsp:nvSpPr>
      <dsp:spPr>
        <a:xfrm>
          <a:off x="1139674" y="2031204"/>
          <a:ext cx="1563408" cy="1563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80398F-5B2F-DA4A-97B7-3236F78A8675}">
      <dsp:nvSpPr>
        <dsp:cNvPr id="0" name=""/>
        <dsp:cNvSpPr/>
      </dsp:nvSpPr>
      <dsp:spPr>
        <a:xfrm rot="10800000">
          <a:off x="1921378" y="4061302"/>
          <a:ext cx="6076418" cy="1563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420" tIns="240030" rIns="448056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Meat</a:t>
          </a:r>
          <a:endParaRPr lang="en-US" sz="6300" kern="1200" dirty="0"/>
        </a:p>
      </dsp:txBody>
      <dsp:txXfrm rot="10800000">
        <a:off x="2312230" y="4061302"/>
        <a:ext cx="5685566" cy="1563408"/>
      </dsp:txXfrm>
    </dsp:sp>
    <dsp:sp modelId="{7CA612B3-BE1C-2341-B7C0-97762B780F01}">
      <dsp:nvSpPr>
        <dsp:cNvPr id="0" name=""/>
        <dsp:cNvSpPr/>
      </dsp:nvSpPr>
      <dsp:spPr>
        <a:xfrm>
          <a:off x="1139674" y="4061302"/>
          <a:ext cx="1563408" cy="1563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CA248-7FCE-7C4E-8D37-A6A7813CA436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 common sport in North Korea is tennis.</a:t>
          </a:r>
          <a:endParaRPr lang="en-US" sz="1100" kern="1200" dirty="0"/>
        </a:p>
      </dsp:txBody>
      <dsp:txXfrm rot="-5400000">
        <a:off x="1" y="573596"/>
        <a:ext cx="1146297" cy="491270"/>
      </dsp:txXfrm>
    </dsp:sp>
    <dsp:sp modelId="{E762C284-0D93-D845-94A6-81F9BD6060DC}">
      <dsp:nvSpPr>
        <dsp:cNvPr id="0" name=""/>
        <dsp:cNvSpPr/>
      </dsp:nvSpPr>
      <dsp:spPr>
        <a:xfrm rot="5400000">
          <a:off x="3774739" y="-2627994"/>
          <a:ext cx="1064418" cy="6321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81F89-448D-6D4B-9000-1CE185B8BC12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You will also probably see people wrestling.</a:t>
          </a:r>
          <a:endParaRPr lang="en-US" sz="1100" kern="1200" dirty="0"/>
        </a:p>
      </dsp:txBody>
      <dsp:txXfrm rot="-5400000">
        <a:off x="1" y="2017346"/>
        <a:ext cx="1146297" cy="491270"/>
      </dsp:txXfrm>
    </dsp:sp>
    <dsp:sp modelId="{C3D653D6-9A4C-9B44-85ED-4387846BF242}">
      <dsp:nvSpPr>
        <dsp:cNvPr id="0" name=""/>
        <dsp:cNvSpPr/>
      </dsp:nvSpPr>
      <dsp:spPr>
        <a:xfrm rot="5400000">
          <a:off x="3774739" y="-1184244"/>
          <a:ext cx="1064418" cy="6321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9CC35-BF16-A844-87C2-0B501CF289CC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Soccer is popular too</a:t>
          </a:r>
          <a:endParaRPr lang="en-US" sz="1100" kern="1200" dirty="0"/>
        </a:p>
      </dsp:txBody>
      <dsp:txXfrm rot="-5400000">
        <a:off x="1" y="3461096"/>
        <a:ext cx="1146297" cy="491270"/>
      </dsp:txXfrm>
    </dsp:sp>
    <dsp:sp modelId="{126278EE-8AA9-284A-A04C-2DD889F697D3}">
      <dsp:nvSpPr>
        <dsp:cNvPr id="0" name=""/>
        <dsp:cNvSpPr/>
      </dsp:nvSpPr>
      <dsp:spPr>
        <a:xfrm rot="5400000">
          <a:off x="3774739" y="259505"/>
          <a:ext cx="1064418" cy="6321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11/8/17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9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jpe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46321" y="5187"/>
            <a:ext cx="11090321" cy="4088224"/>
          </a:xfrm>
        </p:spPr>
        <p:txBody>
          <a:bodyPr>
            <a:noAutofit/>
          </a:bodyPr>
          <a:lstStyle/>
          <a:p>
            <a:r>
              <a:rPr lang="en-US" sz="132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North Korea</a:t>
            </a:r>
            <a:endParaRPr lang="en-US" sz="13200" dirty="0"/>
          </a:p>
        </p:txBody>
      </p:sp>
      <p:pic>
        <p:nvPicPr>
          <p:cNvPr id="4" name="Picture 3" descr="170427083603-north-korea-kim-dynasty-split-large-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2963"/>
            <a:ext cx="9144001" cy="48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775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Favorite foods In NORTH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308"/>
            <a:ext cx="7467600" cy="4525963"/>
          </a:xfrm>
        </p:spPr>
        <p:txBody>
          <a:bodyPr/>
          <a:lstStyle/>
          <a:p>
            <a:pPr marL="36576" indent="0">
              <a:buNone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98868615"/>
              </p:ext>
            </p:extLst>
          </p:nvPr>
        </p:nvGraphicFramePr>
        <p:xfrm>
          <a:off x="23023" y="1130505"/>
          <a:ext cx="9137471" cy="562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49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sports in North Korea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07440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ownload (1)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14" y="4503268"/>
            <a:ext cx="6305686" cy="1071161"/>
          </a:xfrm>
          <a:prstGeom prst="rect">
            <a:avLst/>
          </a:prstGeom>
        </p:spPr>
      </p:pic>
      <p:pic>
        <p:nvPicPr>
          <p:cNvPr id="6" name="Picture 5" descr="Wrestl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14" y="3018675"/>
            <a:ext cx="6305686" cy="1072206"/>
          </a:xfrm>
          <a:prstGeom prst="rect">
            <a:avLst/>
          </a:prstGeom>
        </p:spPr>
      </p:pic>
      <p:pic>
        <p:nvPicPr>
          <p:cNvPr id="7" name="Picture 6" descr="220px-Tennis_Racket_and_Ball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14" y="1600200"/>
            <a:ext cx="6305686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4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Korea flag</a:t>
            </a:r>
            <a:endParaRPr lang="en-US" dirty="0"/>
          </a:p>
        </p:txBody>
      </p:sp>
      <p:pic>
        <p:nvPicPr>
          <p:cNvPr id="4" name="Content Placeholder 3" descr="2000px-Flag_of_North_Korea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r="8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04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82" y="2406393"/>
            <a:ext cx="8370145" cy="3001205"/>
          </a:xfrm>
        </p:spPr>
        <p:txBody>
          <a:bodyPr>
            <a:prstTxWarp prst="textFadeUp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8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End</a:t>
            </a:r>
            <a:endParaRPr lang="en-US" sz="189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0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North Korea Holidays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830419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1600200"/>
            <a:ext cx="2241192" cy="1431933"/>
          </a:xfrm>
          <a:prstGeom prst="rect">
            <a:avLst/>
          </a:prstGeom>
        </p:spPr>
      </p:pic>
      <p:pic>
        <p:nvPicPr>
          <p:cNvPr id="6" name="Picture 5" descr="Kim_Il_Sung_Portrait-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42" y="1604523"/>
            <a:ext cx="2193735" cy="1427610"/>
          </a:xfrm>
          <a:prstGeom prst="rect">
            <a:avLst/>
          </a:prstGeom>
        </p:spPr>
      </p:pic>
      <p:pic>
        <p:nvPicPr>
          <p:cNvPr id="7" name="Picture 6" descr="Kang Pan Sok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77" y="1604523"/>
            <a:ext cx="2506582" cy="1427610"/>
          </a:xfrm>
          <a:prstGeom prst="rect">
            <a:avLst/>
          </a:prstGeom>
        </p:spPr>
      </p:pic>
      <p:pic>
        <p:nvPicPr>
          <p:cNvPr id="8" name="Picture 7" descr="and-many-more-JPE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19" y="3810458"/>
            <a:ext cx="5822469" cy="15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800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Korea Leaders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820" y="5358479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/>
              <a:t>Their barber has a sense of humor</a:t>
            </a:r>
            <a:endParaRPr lang="en-US" dirty="0"/>
          </a:p>
        </p:txBody>
      </p:sp>
      <p:pic>
        <p:nvPicPr>
          <p:cNvPr id="6" name="Picture 5" descr="170427083603-north-korea-kim-dynasty-split-large-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778000"/>
            <a:ext cx="5842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6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 Korea is part 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141" y="258280"/>
            <a:ext cx="2363317" cy="153394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sz="9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badi MT Condensed Extra Bold"/>
                <a:cs typeface="Abadi MT Condensed Extra Bold"/>
              </a:rPr>
              <a:t>Asia</a:t>
            </a:r>
            <a:endParaRPr lang="en-US" sz="9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3" descr="map-of-asi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8999"/>
            <a:ext cx="9144000" cy="482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Of North Korea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northkorea-map-physic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6" b="18466"/>
          <a:stretch>
            <a:fillRect/>
          </a:stretch>
        </p:blipFill>
        <p:spPr>
          <a:xfrm>
            <a:off x="0" y="1316005"/>
            <a:ext cx="9144000" cy="5541996"/>
          </a:xfrm>
        </p:spPr>
      </p:pic>
    </p:spTree>
    <p:extLst>
      <p:ext uri="{BB962C8B-B14F-4D97-AF65-F5344CB8AC3E}">
        <p14:creationId xmlns:p14="http://schemas.microsoft.com/office/powerpoint/2010/main" val="208781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Population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crowd-610x3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504338" y="1230868"/>
            <a:ext cx="261502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</a:rPr>
              <a:t>25.37 million</a:t>
            </a:r>
            <a:endParaRPr lang="en-US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7520589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North Korea is currently threatening to nuke </a:t>
            </a:r>
            <a:r>
              <a:rPr lang="en-US" dirty="0"/>
              <a:t>A</a:t>
            </a:r>
            <a:r>
              <a:rPr lang="en-US" dirty="0" smtClean="0"/>
              <a:t>merica and or South Korea. But previous wars include the </a:t>
            </a:r>
            <a:r>
              <a:rPr lang="en-US" dirty="0"/>
              <a:t>V</a:t>
            </a:r>
            <a:r>
              <a:rPr lang="en-US" dirty="0" smtClean="0"/>
              <a:t>ietnam war, World War </a:t>
            </a:r>
            <a:r>
              <a:rPr lang="mr-IN" dirty="0" smtClean="0"/>
              <a:t>–</a:t>
            </a:r>
            <a:r>
              <a:rPr lang="en-US" dirty="0" smtClean="0"/>
              <a:t> Two and The Korean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223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 Koreas current Government leader is Kim Jong Un</a:t>
            </a:r>
            <a:endParaRPr lang="en-US" dirty="0"/>
          </a:p>
        </p:txBody>
      </p:sp>
      <p:pic>
        <p:nvPicPr>
          <p:cNvPr id="6" name="Picture 5" descr="8876084-3x2-700x4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84" y="3200125"/>
            <a:ext cx="5551616" cy="3657875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3592383" y="2969188"/>
            <a:ext cx="2724915" cy="388881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7298" y="3200125"/>
            <a:ext cx="2826702" cy="3657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98" y="2969188"/>
            <a:ext cx="2705057" cy="3888812"/>
          </a:xfrm>
          <a:prstGeom prst="rect">
            <a:avLst/>
          </a:prstGeom>
        </p:spPr>
      </p:pic>
      <p:pic>
        <p:nvPicPr>
          <p:cNvPr id="3" name="Picture 2" descr="north-korea-is-openly-trolling-trump-by-responding-to-months-old-tweets-threatening-to-nuke-ny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726"/>
            <a:ext cx="3592383" cy="26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0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pictures of Kim Jong Un II</a:t>
            </a:r>
            <a:endParaRPr lang="en-US" dirty="0"/>
          </a:p>
        </p:txBody>
      </p:sp>
      <p:pic>
        <p:nvPicPr>
          <p:cNvPr id="3" name="Picture 2" descr="north-korea-is-openly-trolling-trump-by-responding-to-months-old-tweets-threatening-to-nuke-ny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8671"/>
            <a:ext cx="6036896" cy="45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1448</TotalTime>
  <Words>128</Words>
  <Application>Microsoft Macintosh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North Korea</vt:lpstr>
      <vt:lpstr>North Korea Holidays</vt:lpstr>
      <vt:lpstr>North Korea Leaders</vt:lpstr>
      <vt:lpstr>North Korea is part of </vt:lpstr>
      <vt:lpstr>Map Of North Korea </vt:lpstr>
      <vt:lpstr>Population</vt:lpstr>
      <vt:lpstr>Major wars</vt:lpstr>
      <vt:lpstr>North Koreas current Government leader is Kim Jong Un</vt:lpstr>
      <vt:lpstr>More pictures of Kim Jong Un II</vt:lpstr>
      <vt:lpstr>Favorite foods In NORTH KOREA</vt:lpstr>
      <vt:lpstr>Common sports in North Korea </vt:lpstr>
      <vt:lpstr>North Korea flag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Korea</dc:title>
  <dc:creator>ECHS student</dc:creator>
  <cp:lastModifiedBy>ECHS student</cp:lastModifiedBy>
  <cp:revision>12</cp:revision>
  <dcterms:created xsi:type="dcterms:W3CDTF">2017-10-25T17:42:53Z</dcterms:created>
  <dcterms:modified xsi:type="dcterms:W3CDTF">2017-11-08T18:54:06Z</dcterms:modified>
</cp:coreProperties>
</file>