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2CEF1F-F723-42C4-B4BC-645B905580B5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4F3BE27-AF59-4233-A6A1-B9D8059E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Zebras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 Kynadi Dallmann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I love Zebras</a:t>
            </a:r>
            <a:endParaRPr lang="en-US" dirty="0"/>
          </a:p>
        </p:txBody>
      </p:sp>
      <p:pic>
        <p:nvPicPr>
          <p:cNvPr id="4" name="Content Placeholder 3" descr="zebra-1612782__1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781175"/>
            <a:ext cx="8686800" cy="5080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Zebras are Amazing for 3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Speed </a:t>
            </a:r>
          </a:p>
          <a:p>
            <a:endParaRPr lang="en-US" dirty="0" smtClean="0"/>
          </a:p>
          <a:p>
            <a:r>
              <a:rPr lang="en-US" dirty="0" smtClean="0"/>
              <a:t>It’s stripes</a:t>
            </a:r>
          </a:p>
          <a:p>
            <a:endParaRPr lang="en-US" dirty="0" smtClean="0"/>
          </a:p>
          <a:p>
            <a:r>
              <a:rPr lang="en-US" dirty="0" smtClean="0"/>
              <a:t>Where they live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Zebra is amazing for it’s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 run as 40 miles per hour</a:t>
            </a:r>
            <a:endParaRPr lang="en-US" dirty="0"/>
          </a:p>
        </p:txBody>
      </p:sp>
      <p:pic>
        <p:nvPicPr>
          <p:cNvPr id="4" name="Picture 3" descr="wildlife-1535730_960_7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667000"/>
            <a:ext cx="3048000" cy="41910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It’s  stripes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zebra can run as fast as 40 miles per hour</a:t>
            </a:r>
            <a:endParaRPr lang="en-US" dirty="0"/>
          </a:p>
        </p:txBody>
      </p:sp>
      <p:pic>
        <p:nvPicPr>
          <p:cNvPr id="4" name="Picture 3" descr="zebra-1615403_960_7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793602"/>
            <a:ext cx="7239000" cy="4064397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Where they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They live in Eastern and Southern Africa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zebra-1612782__1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2463800"/>
            <a:ext cx="6591300" cy="43942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Thank you for watching</a:t>
            </a:r>
            <a:endParaRPr lang="en-US" dirty="0"/>
          </a:p>
        </p:txBody>
      </p:sp>
      <p:pic>
        <p:nvPicPr>
          <p:cNvPr id="4" name="Content Placeholder 3" descr="zebra-1676075_960_7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597025"/>
            <a:ext cx="6705600" cy="50292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66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Zebras</vt:lpstr>
      <vt:lpstr>             I love Zebras</vt:lpstr>
      <vt:lpstr>Zebras are Amazing for 3 Reasons</vt:lpstr>
      <vt:lpstr>The Zebra is amazing for it’s Speed</vt:lpstr>
      <vt:lpstr>It’s  stripes</vt:lpstr>
      <vt:lpstr> Where they live</vt:lpstr>
      <vt:lpstr>    Thank you for watching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Zebras</dc:title>
  <dc:creator>3rd</dc:creator>
  <cp:lastModifiedBy>3rd</cp:lastModifiedBy>
  <cp:revision>12</cp:revision>
  <dcterms:created xsi:type="dcterms:W3CDTF">2016-11-01T17:35:06Z</dcterms:created>
  <dcterms:modified xsi:type="dcterms:W3CDTF">2016-11-15T18:30:41Z</dcterms:modified>
</cp:coreProperties>
</file>