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9023A-0349-4C0B-8152-33BA7D052268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8FA5B-76FD-4BB4-9712-4A2E4F0CA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8FA5B-76FD-4BB4-9712-4A2E4F0CA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868C2-C29E-4C31-9E39-2E06CB300AC1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87EF-3FE3-4D66-94C5-CC986DB18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Wisconsin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lexi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Content Placeholder 3" descr="Map_of_USA_with_state_names_sv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2332037"/>
            <a:ext cx="7319390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209800" y="10668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Wisconsin is the 30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state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4648200" y="3276600"/>
            <a:ext cx="228600" cy="533400"/>
          </a:xfrm>
          <a:prstGeom prst="rightArrow">
            <a:avLst>
              <a:gd name="adj1" fmla="val 100000"/>
              <a:gd name="adj2" fmla="val 7024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flag</a:t>
            </a:r>
            <a:endParaRPr lang="en-US" dirty="0"/>
          </a:p>
        </p:txBody>
      </p:sp>
      <p:pic>
        <p:nvPicPr>
          <p:cNvPr id="4" name="Content Placeholder 3" descr="5197-004-8EE34E4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09800"/>
            <a:ext cx="7162800" cy="32575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105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Colleges</a:t>
            </a:r>
            <a:endParaRPr lang="en-US" dirty="0"/>
          </a:p>
        </p:txBody>
      </p:sp>
      <p:pic>
        <p:nvPicPr>
          <p:cNvPr id="4" name="Content Placeholder 3" descr="IMG_817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077200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</a:t>
            </a:r>
            <a:endParaRPr lang="en-US" dirty="0"/>
          </a:p>
        </p:txBody>
      </p:sp>
      <p:pic>
        <p:nvPicPr>
          <p:cNvPr id="4" name="Content Placeholder 3" descr="71babIYb+2L._SY355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71600"/>
            <a:ext cx="6705600" cy="5246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Wisconsin Dells</a:t>
            </a:r>
            <a:endParaRPr lang="en-US" dirty="0"/>
          </a:p>
        </p:txBody>
      </p:sp>
      <p:pic>
        <p:nvPicPr>
          <p:cNvPr id="4" name="Content Placeholder 3" descr="96fffe0eeae0745c145819fdd1345d4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81000"/>
            <a:ext cx="1793905" cy="2386806"/>
          </a:xfrm>
        </p:spPr>
      </p:pic>
      <p:pic>
        <p:nvPicPr>
          <p:cNvPr id="5" name="Picture 4" descr="34318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200"/>
            <a:ext cx="405908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ce97f4f8-c35d-4525-a6f9-e8109b032def.1.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267200"/>
            <a:ext cx="3896996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dellsswimupb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1066800"/>
            <a:ext cx="4673600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Symbols</a:t>
            </a:r>
            <a:endParaRPr lang="en-US" dirty="0"/>
          </a:p>
        </p:txBody>
      </p:sp>
      <p:pic>
        <p:nvPicPr>
          <p:cNvPr id="4" name="Content Placeholder 3" descr="State_Symbo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52600"/>
            <a:ext cx="54864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of Wisconsin is Madison</a:t>
            </a:r>
            <a:endParaRPr lang="en-US" dirty="0"/>
          </a:p>
        </p:txBody>
      </p:sp>
      <p:pic>
        <p:nvPicPr>
          <p:cNvPr id="6" name="Content Placeholder 5" descr="bb1ed1c1fb513b745b3db124f85e6d4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909" y="1600200"/>
            <a:ext cx="6798181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21</Words>
  <Application>Microsoft Office PowerPoint</Application>
  <PresentationFormat>On-screen Show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Wisconsin</vt:lpstr>
      <vt:lpstr> </vt:lpstr>
      <vt:lpstr>State flag</vt:lpstr>
      <vt:lpstr>Colleges</vt:lpstr>
      <vt:lpstr>Sports</vt:lpstr>
      <vt:lpstr>Wisconsin Dells</vt:lpstr>
      <vt:lpstr>State Symbols</vt:lpstr>
      <vt:lpstr>Capital of Wisconsin is Madison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</dc:title>
  <dc:creator>3rd</dc:creator>
  <cp:lastModifiedBy>3rd</cp:lastModifiedBy>
  <cp:revision>15</cp:revision>
  <dcterms:created xsi:type="dcterms:W3CDTF">2017-04-21T17:55:51Z</dcterms:created>
  <dcterms:modified xsi:type="dcterms:W3CDTF">2017-05-05T18:18:27Z</dcterms:modified>
</cp:coreProperties>
</file>