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C081CF-0427-4544-9978-D6BDDC35E89E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41FBC7-6B42-4F28-A25F-EEC6262D3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Indiana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lily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 descr="1200px-StateCapitolIndi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962400"/>
            <a:ext cx="3657600" cy="21336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</a:t>
            </a:r>
            <a:endParaRPr lang="en-US" dirty="0"/>
          </a:p>
        </p:txBody>
      </p:sp>
      <p:pic>
        <p:nvPicPr>
          <p:cNvPr id="4" name="Content Placeholder 3" descr="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90531">
            <a:off x="1757731" y="1928960"/>
            <a:ext cx="4133376" cy="2801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ight Arrow 4"/>
          <p:cNvSpPr/>
          <p:nvPr/>
        </p:nvSpPr>
        <p:spPr>
          <a:xfrm>
            <a:off x="3581400" y="2895600"/>
            <a:ext cx="978408" cy="484632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Chief Little Turtle was the leader of the Miami tribe in the 1790s. He raided Indiana farms and villages.                                                                 </a:t>
            </a:r>
            <a:endParaRPr lang="en-US" dirty="0"/>
          </a:p>
        </p:txBody>
      </p:sp>
      <p:pic>
        <p:nvPicPr>
          <p:cNvPr id="4" name="Picture 3" descr="Michikinik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929602"/>
            <a:ext cx="3535673" cy="39283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about Indiana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Indiana became a state in December 11, 1816.</a:t>
            </a:r>
          </a:p>
          <a:p>
            <a:r>
              <a:rPr lang="en-US" dirty="0" smtClean="0"/>
              <a:t> It is also the 19 state in America .</a:t>
            </a:r>
          </a:p>
          <a:p>
            <a:r>
              <a:rPr lang="en-US" dirty="0" smtClean="0"/>
              <a:t>Indianapolis is the capital of Indiana.</a:t>
            </a:r>
          </a:p>
          <a:p>
            <a:r>
              <a:rPr lang="en-US" dirty="0" smtClean="0"/>
              <a:t>Indiana university </a:t>
            </a:r>
            <a:endParaRPr lang="en-US" dirty="0"/>
          </a:p>
        </p:txBody>
      </p:sp>
      <p:pic>
        <p:nvPicPr>
          <p:cNvPr id="4" name="Picture 3" descr="Proof-Indi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114800"/>
            <a:ext cx="4286250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Cardinal</a:t>
            </a:r>
          </a:p>
          <a:p>
            <a:r>
              <a:rPr lang="en-US" dirty="0" smtClean="0"/>
              <a:t>The crossroads of USA</a:t>
            </a:r>
          </a:p>
          <a:p>
            <a:r>
              <a:rPr lang="en-US" dirty="0" smtClean="0"/>
              <a:t>Peony</a:t>
            </a:r>
          </a:p>
          <a:p>
            <a:r>
              <a:rPr lang="en-US" dirty="0" smtClean="0"/>
              <a:t>Hoosier state</a:t>
            </a:r>
          </a:p>
          <a:p>
            <a:r>
              <a:rPr lang="en-US" dirty="0" smtClean="0"/>
              <a:t>Sugar cream pie</a:t>
            </a:r>
          </a:p>
          <a:p>
            <a:r>
              <a:rPr lang="en-US" dirty="0" smtClean="0"/>
              <a:t>Tulip tree</a:t>
            </a:r>
            <a:endParaRPr lang="en-US" dirty="0"/>
          </a:p>
        </p:txBody>
      </p:sp>
      <p:pic>
        <p:nvPicPr>
          <p:cNvPr id="4" name="Picture 3" descr="9e48a44f2dd171f920e283787ed5d86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91728">
            <a:off x="4535554" y="3096159"/>
            <a:ext cx="363263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20120501-204379-Sugar-Cream-Pie-primary-thumb-625xauto-239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876800"/>
            <a:ext cx="2368712" cy="1777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ink_fully_grown_Peo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609600"/>
            <a:ext cx="2235200" cy="2235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Northern_Cardinal_page_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0"/>
            <a:ext cx="2305050" cy="13830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Indiana </a:t>
            </a:r>
            <a:r>
              <a:rPr lang="en-US" dirty="0" smtClean="0"/>
              <a:t>pacers</a:t>
            </a:r>
            <a:endParaRPr lang="en-US" dirty="0" smtClean="0"/>
          </a:p>
          <a:p>
            <a:r>
              <a:rPr lang="en-US" dirty="0" smtClean="0"/>
              <a:t>Indianapolis </a:t>
            </a:r>
            <a:r>
              <a:rPr lang="en-US" dirty="0" smtClean="0"/>
              <a:t>Colts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628900"/>
            <a:ext cx="3562350" cy="2933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Indianapolis zoo</a:t>
            </a:r>
          </a:p>
          <a:p>
            <a:r>
              <a:rPr lang="en-US" dirty="0" smtClean="0"/>
              <a:t>Indianapolis dunes</a:t>
            </a:r>
          </a:p>
          <a:p>
            <a:r>
              <a:rPr lang="en-US" dirty="0" smtClean="0"/>
              <a:t>Indianapolis beach bound walk</a:t>
            </a:r>
          </a:p>
          <a:p>
            <a:r>
              <a:rPr lang="en-US" dirty="0" smtClean="0"/>
              <a:t>Indianapolis blue chip casino</a:t>
            </a:r>
          </a:p>
          <a:p>
            <a:r>
              <a:rPr lang="en-US" dirty="0" smtClean="0"/>
              <a:t>Indianapolis turkey run state park</a:t>
            </a:r>
            <a:endParaRPr lang="en-US" dirty="0"/>
          </a:p>
        </p:txBody>
      </p:sp>
      <p:pic>
        <p:nvPicPr>
          <p:cNvPr id="4" name="Picture 3" descr="4-Zoo-700x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267200"/>
            <a:ext cx="5162734" cy="19065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cities what they are known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Indianapolis is the capital</a:t>
            </a:r>
          </a:p>
          <a:p>
            <a:r>
              <a:rPr lang="en-US" dirty="0" smtClean="0"/>
              <a:t>Madison is known for historic homes</a:t>
            </a:r>
          </a:p>
          <a:p>
            <a:r>
              <a:rPr lang="en-US" dirty="0" smtClean="0"/>
              <a:t>Hoosier several forests </a:t>
            </a:r>
          </a:p>
          <a:p>
            <a:r>
              <a:rPr lang="en-US" dirty="0" smtClean="0"/>
              <a:t>Corydon was the first capital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886200"/>
            <a:ext cx="4954906" cy="2791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Cattle</a:t>
            </a:r>
          </a:p>
          <a:p>
            <a:r>
              <a:rPr lang="en-US" dirty="0" smtClean="0"/>
              <a:t>Corn</a:t>
            </a:r>
          </a:p>
          <a:p>
            <a:r>
              <a:rPr lang="en-US" dirty="0" smtClean="0"/>
              <a:t>Dairy</a:t>
            </a:r>
          </a:p>
          <a:p>
            <a:r>
              <a:rPr lang="en-US" dirty="0" smtClean="0"/>
              <a:t>Hay</a:t>
            </a:r>
          </a:p>
          <a:p>
            <a:r>
              <a:rPr lang="en-US" dirty="0" smtClean="0"/>
              <a:t>Clay</a:t>
            </a:r>
          </a:p>
          <a:p>
            <a:r>
              <a:rPr lang="en-US" dirty="0" smtClean="0"/>
              <a:t>Oats</a:t>
            </a:r>
          </a:p>
          <a:p>
            <a:r>
              <a:rPr lang="en-US" dirty="0" smtClean="0"/>
              <a:t>Sheep </a:t>
            </a:r>
          </a:p>
          <a:p>
            <a:r>
              <a:rPr lang="en-US" dirty="0" smtClean="0"/>
              <a:t>Limestone</a:t>
            </a:r>
          </a:p>
          <a:p>
            <a:r>
              <a:rPr lang="en-US" dirty="0" smtClean="0"/>
              <a:t>Coal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heep_and_wool_check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514600"/>
            <a:ext cx="4267200" cy="2705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</TotalTime>
  <Words>134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Indiana</vt:lpstr>
      <vt:lpstr>Indiana</vt:lpstr>
      <vt:lpstr>History</vt:lpstr>
      <vt:lpstr>Things about Indiana</vt:lpstr>
      <vt:lpstr>State Symbols</vt:lpstr>
      <vt:lpstr>Sports teams</vt:lpstr>
      <vt:lpstr>State attractions</vt:lpstr>
      <vt:lpstr>Major cities what they are known for</vt:lpstr>
      <vt:lpstr>Natural resources 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</dc:title>
  <dc:creator>3rd</dc:creator>
  <cp:lastModifiedBy>3rd</cp:lastModifiedBy>
  <cp:revision>20</cp:revision>
  <dcterms:created xsi:type="dcterms:W3CDTF">2017-04-19T17:21:30Z</dcterms:created>
  <dcterms:modified xsi:type="dcterms:W3CDTF">2017-04-27T18:00:36Z</dcterms:modified>
</cp:coreProperties>
</file>