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69" autoAdjust="0"/>
    <p:restoredTop sz="94660"/>
  </p:normalViewPr>
  <p:slideViewPr>
    <p:cSldViewPr>
      <p:cViewPr varScale="1">
        <p:scale>
          <a:sx n="86" d="100"/>
          <a:sy n="86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0144458-3A20-4402-94D0-15A6F5529475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A585D73-68EC-4CA9-8C8D-6EE10122D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44458-3A20-4402-94D0-15A6F5529475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85D73-68EC-4CA9-8C8D-6EE10122D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0144458-3A20-4402-94D0-15A6F5529475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585D73-68EC-4CA9-8C8D-6EE10122D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44458-3A20-4402-94D0-15A6F5529475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85D73-68EC-4CA9-8C8D-6EE10122D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144458-3A20-4402-94D0-15A6F5529475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A585D73-68EC-4CA9-8C8D-6EE10122D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44458-3A20-4402-94D0-15A6F5529475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85D73-68EC-4CA9-8C8D-6EE10122D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44458-3A20-4402-94D0-15A6F5529475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85D73-68EC-4CA9-8C8D-6EE10122D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44458-3A20-4402-94D0-15A6F5529475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85D73-68EC-4CA9-8C8D-6EE10122D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144458-3A20-4402-94D0-15A6F5529475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85D73-68EC-4CA9-8C8D-6EE10122D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44458-3A20-4402-94D0-15A6F5529475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85D73-68EC-4CA9-8C8D-6EE10122D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44458-3A20-4402-94D0-15A6F5529475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85D73-68EC-4CA9-8C8D-6EE10122D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0144458-3A20-4402-94D0-15A6F5529475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A585D73-68EC-4CA9-8C8D-6EE10122D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Morgan</a:t>
            </a:r>
            <a:endParaRPr lang="en-US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533400"/>
            <a:ext cx="3810000" cy="23484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lion-cub-580906__1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971800"/>
            <a:ext cx="3048000" cy="2057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Newborn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to 2 cubs</a:t>
            </a:r>
            <a:endParaRPr lang="en-US" dirty="0"/>
          </a:p>
        </p:txBody>
      </p:sp>
      <p:pic>
        <p:nvPicPr>
          <p:cNvPr id="4" name="Picture 3" descr="article-0-16AC6446000005DC-398_634x4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62200"/>
            <a:ext cx="5943600" cy="4265518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of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239000" cy="4846320"/>
          </a:xfrm>
        </p:spPr>
        <p:txBody>
          <a:bodyPr/>
          <a:lstStyle/>
          <a:p>
            <a:r>
              <a:rPr lang="en-US" dirty="0" smtClean="0"/>
              <a:t>pride</a:t>
            </a:r>
            <a:endParaRPr lang="en-US" dirty="0"/>
          </a:p>
        </p:txBody>
      </p:sp>
      <p:pic>
        <p:nvPicPr>
          <p:cNvPr id="4" name="Picture 3" descr="5675717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62200"/>
            <a:ext cx="4419600" cy="2947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</a:t>
            </a:r>
            <a:r>
              <a:rPr lang="en-US" dirty="0" err="1" smtClean="0"/>
              <a:t>Temerature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Warm- blooded</a:t>
            </a:r>
            <a:endParaRPr lang="en-US" dirty="0"/>
          </a:p>
        </p:txBody>
      </p:sp>
      <p:pic>
        <p:nvPicPr>
          <p:cNvPr id="4" name="Picture 3" descr="c11eeb56bcda37b61575f188c4c475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419350"/>
            <a:ext cx="4438650" cy="443865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Between 6 to 50 lions</a:t>
            </a:r>
            <a:endParaRPr lang="en-US" dirty="0"/>
          </a:p>
        </p:txBody>
      </p:sp>
      <p:pic>
        <p:nvPicPr>
          <p:cNvPr id="4" name="Picture 3" descr="Golden-lion-ve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362200"/>
            <a:ext cx="28956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Newborn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 Birth</a:t>
            </a:r>
            <a:endParaRPr lang="en-US" dirty="0"/>
          </a:p>
        </p:txBody>
      </p:sp>
      <p:pic>
        <p:nvPicPr>
          <p:cNvPr id="4" name="Picture 3" descr="Lion cubs feeding babies of dangerous animals big cats and big five animal pictu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2272616"/>
            <a:ext cx="6124575" cy="3442384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vulnerable</a:t>
            </a:r>
            <a:endParaRPr lang="en-US" dirty="0"/>
          </a:p>
        </p:txBody>
      </p:sp>
      <p:pic>
        <p:nvPicPr>
          <p:cNvPr id="6" name="Picture 5" descr="article-0-1B41AD61000005DC-644_634x4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09800"/>
            <a:ext cx="6096000" cy="4105666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</a:t>
            </a:r>
            <a:r>
              <a:rPr lang="en-US" dirty="0"/>
              <a:t>F</a:t>
            </a:r>
            <a:r>
              <a:rPr lang="en-US" dirty="0" smtClean="0"/>
              <a:t>un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not in use, each claw on a lion with draws into a sheath in the paw. That  helps the claws to stay sharp.</a:t>
            </a:r>
            <a:endParaRPr lang="en-US" dirty="0"/>
          </a:p>
        </p:txBody>
      </p:sp>
      <p:pic>
        <p:nvPicPr>
          <p:cNvPr id="5" name="Picture 4" descr="88cda011fc26e994552cbeb4cf8682f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276600"/>
            <a:ext cx="5257800" cy="3256915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Found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Africa, South of the Sahara; Indian </a:t>
            </a:r>
            <a:endParaRPr lang="en-US" dirty="0"/>
          </a:p>
        </p:txBody>
      </p:sp>
      <p:pic>
        <p:nvPicPr>
          <p:cNvPr id="4" name="Picture 3" descr="lion-66898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893" y="2399898"/>
            <a:ext cx="2970907" cy="4458102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Grass Land, and Forest</a:t>
            </a:r>
            <a:endParaRPr lang="en-US" dirty="0"/>
          </a:p>
        </p:txBody>
      </p:sp>
      <p:pic>
        <p:nvPicPr>
          <p:cNvPr id="4" name="Picture 3" descr="lion-1015153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286000"/>
            <a:ext cx="4572000" cy="45720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redators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has no Predators he is the King</a:t>
            </a:r>
            <a:endParaRPr lang="en-US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454128"/>
            <a:ext cx="3352800" cy="3618882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Deer, Antelope, Zebra, and other hoofed animals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590800"/>
            <a:ext cx="5446713" cy="35814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Lifespan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16 to 20 years</a:t>
            </a:r>
            <a:endParaRPr lang="en-US" dirty="0"/>
          </a:p>
        </p:txBody>
      </p:sp>
      <p:pic>
        <p:nvPicPr>
          <p:cNvPr id="4" name="Picture 3" descr="lion-cub-277121__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362200"/>
            <a:ext cx="3246120" cy="3246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250 to 400 pounds ( 113 to 180 kilogram) </a:t>
            </a:r>
            <a:endParaRPr lang="en-US" dirty="0"/>
          </a:p>
        </p:txBody>
      </p:sp>
      <p:pic>
        <p:nvPicPr>
          <p:cNvPr id="4" name="Picture 3" descr="lion-escaped-jos-wild-life-park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048000"/>
            <a:ext cx="6502781" cy="304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7620000" cy="4846320"/>
          </a:xfrm>
        </p:spPr>
        <p:txBody>
          <a:bodyPr/>
          <a:lstStyle/>
          <a:p>
            <a:r>
              <a:rPr lang="en-US" dirty="0" smtClean="0"/>
              <a:t>9 feet( 2.7meters) long including the tail</a:t>
            </a:r>
            <a:endParaRPr lang="en-US" dirty="0"/>
          </a:p>
        </p:txBody>
      </p:sp>
      <p:pic>
        <p:nvPicPr>
          <p:cNvPr id="4" name="Picture 3" descr="thumb-1920-37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428875"/>
            <a:ext cx="7086600" cy="4429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to 4 feet(0.9 to1.2 meters) tall at the shoulder</a:t>
            </a:r>
            <a:endParaRPr lang="en-US" dirty="0"/>
          </a:p>
        </p:txBody>
      </p:sp>
      <p:pic>
        <p:nvPicPr>
          <p:cNvPr id="4" name="Picture 3" descr="AAEAAQAAAAAAAAd3AAAAJDk1ZDM0MmNlLWExODUtNDFiNS1hNTdmLWNkYTdhMDE1NjQyN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768202"/>
            <a:ext cx="5715000" cy="3804047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154</TotalTime>
  <Words>137</Words>
  <Application>Microsoft Office PowerPoint</Application>
  <PresentationFormat>On-screen Show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Opulent</vt:lpstr>
      <vt:lpstr>Lion </vt:lpstr>
      <vt:lpstr>Where Found</vt:lpstr>
      <vt:lpstr>Habitat</vt:lpstr>
      <vt:lpstr>Predators</vt:lpstr>
      <vt:lpstr>Food</vt:lpstr>
      <vt:lpstr>Lifespan</vt:lpstr>
      <vt:lpstr>Weight</vt:lpstr>
      <vt:lpstr>Length</vt:lpstr>
      <vt:lpstr>Height</vt:lpstr>
      <vt:lpstr>Number of Newborn</vt:lpstr>
      <vt:lpstr>Name of Group</vt:lpstr>
      <vt:lpstr>Body Temerature</vt:lpstr>
      <vt:lpstr>Size of Group</vt:lpstr>
      <vt:lpstr>Type of Newborn</vt:lpstr>
      <vt:lpstr>Conservation Status</vt:lpstr>
      <vt:lpstr>Interesting Fun Fact</vt:lpstr>
    </vt:vector>
  </TitlesOfParts>
  <Company>Elm Creek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Lion</dc:title>
  <dc:creator>3rd</dc:creator>
  <cp:lastModifiedBy>3rd</cp:lastModifiedBy>
  <cp:revision>20</cp:revision>
  <dcterms:created xsi:type="dcterms:W3CDTF">2017-04-20T17:23:53Z</dcterms:created>
  <dcterms:modified xsi:type="dcterms:W3CDTF">2017-05-02T17:56:32Z</dcterms:modified>
</cp:coreProperties>
</file>