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F8F84-7F87-4C61-928B-807D554D40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789B05-6935-4849-BD36-9CDDB6D5250C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Peterbilts</a:t>
          </a:r>
          <a:endParaRPr lang="en-US" dirty="0"/>
        </a:p>
      </dgm:t>
    </dgm:pt>
    <dgm:pt modelId="{F97A16BB-612D-4C06-A5CB-C4D5B327D151}" type="parTrans" cxnId="{1F8A1042-4710-4273-9AEC-B17B26A9F1C0}">
      <dgm:prSet/>
      <dgm:spPr/>
      <dgm:t>
        <a:bodyPr/>
        <a:lstStyle/>
        <a:p>
          <a:endParaRPr lang="en-US"/>
        </a:p>
      </dgm:t>
    </dgm:pt>
    <dgm:pt modelId="{CB60BF8B-2D11-42D8-A1F1-709AB999289A}" type="sibTrans" cxnId="{1F8A1042-4710-4273-9AEC-B17B26A9F1C0}">
      <dgm:prSet/>
      <dgm:spPr/>
      <dgm:t>
        <a:bodyPr/>
        <a:lstStyle/>
        <a:p>
          <a:endParaRPr lang="en-US"/>
        </a:p>
      </dgm:t>
    </dgm:pt>
    <dgm:pt modelId="{5DB103DD-7DF9-4C8F-B0C0-26323D5A5DD1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It was founded in 1939</a:t>
          </a:r>
          <a:endParaRPr lang="en-US" dirty="0"/>
        </a:p>
      </dgm:t>
    </dgm:pt>
    <dgm:pt modelId="{E4CB343B-3D49-407F-9247-0899DD96A100}" type="parTrans" cxnId="{06E9D32C-F272-4167-8617-9BD003BA6BBE}">
      <dgm:prSet/>
      <dgm:spPr/>
      <dgm:t>
        <a:bodyPr/>
        <a:lstStyle/>
        <a:p>
          <a:endParaRPr lang="en-US"/>
        </a:p>
      </dgm:t>
    </dgm:pt>
    <dgm:pt modelId="{92C1EB78-792E-48CF-9C4B-E86948A22645}" type="sibTrans" cxnId="{06E9D32C-F272-4167-8617-9BD003BA6BBE}">
      <dgm:prSet/>
      <dgm:spPr/>
      <dgm:t>
        <a:bodyPr/>
        <a:lstStyle/>
        <a:p>
          <a:endParaRPr lang="en-US"/>
        </a:p>
      </dgm:t>
    </dgm:pt>
    <dgm:pt modelId="{D43AD71D-B701-4780-A59B-D522F6D02CA9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They are built in Denton, Texas</a:t>
          </a:r>
          <a:endParaRPr lang="en-US" dirty="0"/>
        </a:p>
      </dgm:t>
    </dgm:pt>
    <dgm:pt modelId="{60780806-0627-4C14-8334-AC1663B20DDE}" type="parTrans" cxnId="{1AFDFBFE-EC86-49E8-9F83-E96C8FA6C95F}">
      <dgm:prSet/>
      <dgm:spPr/>
      <dgm:t>
        <a:bodyPr/>
        <a:lstStyle/>
        <a:p>
          <a:endParaRPr lang="en-US"/>
        </a:p>
      </dgm:t>
    </dgm:pt>
    <dgm:pt modelId="{5E6F1749-C528-442E-97A5-8691D2A1AD9F}" type="sibTrans" cxnId="{1AFDFBFE-EC86-49E8-9F83-E96C8FA6C95F}">
      <dgm:prSet/>
      <dgm:spPr/>
      <dgm:t>
        <a:bodyPr/>
        <a:lstStyle/>
        <a:p>
          <a:endParaRPr lang="en-US"/>
        </a:p>
      </dgm:t>
    </dgm:pt>
    <dgm:pt modelId="{70140966-3CA8-4802-9448-B10DDBAC58E1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Kenworth</a:t>
          </a:r>
          <a:endParaRPr lang="en-US" dirty="0"/>
        </a:p>
      </dgm:t>
    </dgm:pt>
    <dgm:pt modelId="{B51194EF-9897-4E17-A6F2-D3B22541EA78}" type="parTrans" cxnId="{B21E996D-69BF-4225-AC7C-92CE7217B365}">
      <dgm:prSet/>
      <dgm:spPr/>
      <dgm:t>
        <a:bodyPr/>
        <a:lstStyle/>
        <a:p>
          <a:endParaRPr lang="en-US"/>
        </a:p>
      </dgm:t>
    </dgm:pt>
    <dgm:pt modelId="{B89129C6-93C9-4D85-BC27-96661023B7DB}" type="sibTrans" cxnId="{B21E996D-69BF-4225-AC7C-92CE7217B365}">
      <dgm:prSet/>
      <dgm:spPr/>
      <dgm:t>
        <a:bodyPr/>
        <a:lstStyle/>
        <a:p>
          <a:endParaRPr lang="en-US"/>
        </a:p>
      </dgm:t>
    </dgm:pt>
    <dgm:pt modelId="{4915949E-A8AA-4BA5-90CA-69477E8340D5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It was  founded in 1923</a:t>
          </a:r>
          <a:endParaRPr lang="en-US" dirty="0"/>
        </a:p>
      </dgm:t>
    </dgm:pt>
    <dgm:pt modelId="{304987B1-CDDE-4E86-9D4B-1C60DD38A767}" type="parTrans" cxnId="{E2A3B13C-660D-4500-B715-DCA60CE7E5D9}">
      <dgm:prSet/>
      <dgm:spPr/>
      <dgm:t>
        <a:bodyPr/>
        <a:lstStyle/>
        <a:p>
          <a:endParaRPr lang="en-US"/>
        </a:p>
      </dgm:t>
    </dgm:pt>
    <dgm:pt modelId="{429FD27E-EF16-43BA-A680-B15AC4E34DD0}" type="sibTrans" cxnId="{E2A3B13C-660D-4500-B715-DCA60CE7E5D9}">
      <dgm:prSet/>
      <dgm:spPr/>
      <dgm:t>
        <a:bodyPr/>
        <a:lstStyle/>
        <a:p>
          <a:endParaRPr lang="en-US"/>
        </a:p>
      </dgm:t>
    </dgm:pt>
    <dgm:pt modelId="{A9280025-FBEF-40E9-B7DF-D657F250AA10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There is a lot of  dealer ships in Nebraska</a:t>
          </a:r>
          <a:endParaRPr lang="en-US" dirty="0"/>
        </a:p>
      </dgm:t>
    </dgm:pt>
    <dgm:pt modelId="{79D45B17-F333-4ED2-959E-2977A0BF2533}" type="parTrans" cxnId="{4792B07D-DDC2-488F-BE82-2121DE1BEF7D}">
      <dgm:prSet/>
      <dgm:spPr/>
      <dgm:t>
        <a:bodyPr/>
        <a:lstStyle/>
        <a:p>
          <a:endParaRPr lang="en-US"/>
        </a:p>
      </dgm:t>
    </dgm:pt>
    <dgm:pt modelId="{1433F7FA-9B20-4BC2-8FDE-C4689D1DA92D}" type="sibTrans" cxnId="{4792B07D-DDC2-488F-BE82-2121DE1BEF7D}">
      <dgm:prSet/>
      <dgm:spPr/>
      <dgm:t>
        <a:bodyPr/>
        <a:lstStyle/>
        <a:p>
          <a:endParaRPr lang="en-US"/>
        </a:p>
      </dgm:t>
    </dgm:pt>
    <dgm:pt modelId="{97898962-9321-4F51-92F1-C8018667EC2C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Freightliner</a:t>
          </a:r>
          <a:endParaRPr lang="en-US" dirty="0"/>
        </a:p>
      </dgm:t>
    </dgm:pt>
    <dgm:pt modelId="{8026BDC4-6153-4698-ADED-54D81C30CA64}" type="parTrans" cxnId="{97520B51-53F9-4767-BBB3-F4F7BB11D31D}">
      <dgm:prSet/>
      <dgm:spPr/>
      <dgm:t>
        <a:bodyPr/>
        <a:lstStyle/>
        <a:p>
          <a:endParaRPr lang="en-US"/>
        </a:p>
      </dgm:t>
    </dgm:pt>
    <dgm:pt modelId="{7610CA17-EDA2-4539-8F87-ED8254A69AB0}" type="sibTrans" cxnId="{97520B51-53F9-4767-BBB3-F4F7BB11D31D}">
      <dgm:prSet/>
      <dgm:spPr/>
      <dgm:t>
        <a:bodyPr/>
        <a:lstStyle/>
        <a:p>
          <a:endParaRPr lang="en-US"/>
        </a:p>
      </dgm:t>
    </dgm:pt>
    <dgm:pt modelId="{217B8DEF-8C84-4FC0-A447-0FE6B3DC7FCA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It was founded in 1942</a:t>
          </a:r>
          <a:endParaRPr lang="en-US" dirty="0"/>
        </a:p>
      </dgm:t>
    </dgm:pt>
    <dgm:pt modelId="{4F8775D2-AC68-4B10-977C-EEEDBB198D32}" type="parTrans" cxnId="{B756D7C7-6EA7-40D9-85D9-1E7B1ABDD609}">
      <dgm:prSet/>
      <dgm:spPr/>
      <dgm:t>
        <a:bodyPr/>
        <a:lstStyle/>
        <a:p>
          <a:endParaRPr lang="en-US"/>
        </a:p>
      </dgm:t>
    </dgm:pt>
    <dgm:pt modelId="{58C29A18-20BD-4EBB-876F-2922F15B96EF}" type="sibTrans" cxnId="{B756D7C7-6EA7-40D9-85D9-1E7B1ABDD609}">
      <dgm:prSet/>
      <dgm:spPr/>
      <dgm:t>
        <a:bodyPr/>
        <a:lstStyle/>
        <a:p>
          <a:endParaRPr lang="en-US"/>
        </a:p>
      </dgm:t>
    </dgm:pt>
    <dgm:pt modelId="{D33C3869-C4A4-43DD-8971-01A11AE8BCD1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They where originally built in Salt lake city, Utah</a:t>
          </a:r>
          <a:endParaRPr lang="en-US" dirty="0"/>
        </a:p>
      </dgm:t>
    </dgm:pt>
    <dgm:pt modelId="{BE2152DA-1A16-4B63-9D4B-F1058BAD2347}" type="parTrans" cxnId="{EE1BB093-D421-4460-888A-ACE1A9A3E7E0}">
      <dgm:prSet/>
      <dgm:spPr/>
      <dgm:t>
        <a:bodyPr/>
        <a:lstStyle/>
        <a:p>
          <a:endParaRPr lang="en-US"/>
        </a:p>
      </dgm:t>
    </dgm:pt>
    <dgm:pt modelId="{79448F77-7F71-4B1B-A72B-93384AFCC250}" type="sibTrans" cxnId="{EE1BB093-D421-4460-888A-ACE1A9A3E7E0}">
      <dgm:prSet/>
      <dgm:spPr/>
      <dgm:t>
        <a:bodyPr/>
        <a:lstStyle/>
        <a:p>
          <a:endParaRPr lang="en-US"/>
        </a:p>
      </dgm:t>
    </dgm:pt>
    <dgm:pt modelId="{EA68382D-1443-42D9-B604-42748CCB9940}" type="pres">
      <dgm:prSet presAssocID="{FADF8F84-7F87-4C61-928B-807D554D40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EAEB25-C211-4095-929E-DB0111ACB23B}" type="pres">
      <dgm:prSet presAssocID="{31789B05-6935-4849-BD36-9CDDB6D5250C}" presName="comp" presStyleCnt="0"/>
      <dgm:spPr/>
    </dgm:pt>
    <dgm:pt modelId="{5CDDA5F1-23C2-45A4-8F4C-EC87789AAA53}" type="pres">
      <dgm:prSet presAssocID="{31789B05-6935-4849-BD36-9CDDB6D5250C}" presName="box" presStyleLbl="node1" presStyleIdx="0" presStyleCnt="3"/>
      <dgm:spPr/>
      <dgm:t>
        <a:bodyPr/>
        <a:lstStyle/>
        <a:p>
          <a:endParaRPr lang="en-US"/>
        </a:p>
      </dgm:t>
    </dgm:pt>
    <dgm:pt modelId="{A8D8B93A-A8D4-43D9-AB92-B6481C0340DC}" type="pres">
      <dgm:prSet presAssocID="{31789B05-6935-4849-BD36-9CDDB6D5250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683D469-E4E8-4B6D-99B2-650BFA69A1EC}" type="pres">
      <dgm:prSet presAssocID="{31789B05-6935-4849-BD36-9CDDB6D5250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28C20-F872-4E6D-A9E6-86E55EF1215F}" type="pres">
      <dgm:prSet presAssocID="{CB60BF8B-2D11-42D8-A1F1-709AB999289A}" presName="spacer" presStyleCnt="0"/>
      <dgm:spPr/>
    </dgm:pt>
    <dgm:pt modelId="{FF538955-9E17-4A58-9849-1FF2E32F9082}" type="pres">
      <dgm:prSet presAssocID="{70140966-3CA8-4802-9448-B10DDBAC58E1}" presName="comp" presStyleCnt="0"/>
      <dgm:spPr/>
    </dgm:pt>
    <dgm:pt modelId="{045B1C58-D773-432B-A251-1000922E7497}" type="pres">
      <dgm:prSet presAssocID="{70140966-3CA8-4802-9448-B10DDBAC58E1}" presName="box" presStyleLbl="node1" presStyleIdx="1" presStyleCnt="3"/>
      <dgm:spPr/>
      <dgm:t>
        <a:bodyPr/>
        <a:lstStyle/>
        <a:p>
          <a:endParaRPr lang="en-US"/>
        </a:p>
      </dgm:t>
    </dgm:pt>
    <dgm:pt modelId="{8B0B10E8-4D79-4F71-9147-FE77CD297738}" type="pres">
      <dgm:prSet presAssocID="{70140966-3CA8-4802-9448-B10DDBAC58E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FED2433-9D1D-4450-973D-4E7D996C82DC}" type="pres">
      <dgm:prSet presAssocID="{70140966-3CA8-4802-9448-B10DDBAC58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DE529-4084-43D0-B5A4-3A40153C9A4F}" type="pres">
      <dgm:prSet presAssocID="{B89129C6-93C9-4D85-BC27-96661023B7DB}" presName="spacer" presStyleCnt="0"/>
      <dgm:spPr/>
    </dgm:pt>
    <dgm:pt modelId="{8D83D136-C047-49A6-85A7-D9E7F96FEA12}" type="pres">
      <dgm:prSet presAssocID="{97898962-9321-4F51-92F1-C8018667EC2C}" presName="comp" presStyleCnt="0"/>
      <dgm:spPr/>
    </dgm:pt>
    <dgm:pt modelId="{C68F7CCC-C4A0-4034-8FDB-769B7A17BE76}" type="pres">
      <dgm:prSet presAssocID="{97898962-9321-4F51-92F1-C8018667EC2C}" presName="box" presStyleLbl="node1" presStyleIdx="2" presStyleCnt="3"/>
      <dgm:spPr/>
      <dgm:t>
        <a:bodyPr/>
        <a:lstStyle/>
        <a:p>
          <a:endParaRPr lang="en-US"/>
        </a:p>
      </dgm:t>
    </dgm:pt>
    <dgm:pt modelId="{17D49BC6-D3E3-492D-8E8F-FCDEC96DF420}" type="pres">
      <dgm:prSet presAssocID="{97898962-9321-4F51-92F1-C8018667EC2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DAED2E-30B0-4238-B1DA-1C0D124A261D}" type="pres">
      <dgm:prSet presAssocID="{97898962-9321-4F51-92F1-C8018667EC2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861D2-F3C2-47B9-A019-D74848CF28A7}" type="presOf" srcId="{70140966-3CA8-4802-9448-B10DDBAC58E1}" destId="{045B1C58-D773-432B-A251-1000922E7497}" srcOrd="0" destOrd="0" presId="urn:microsoft.com/office/officeart/2005/8/layout/vList4"/>
    <dgm:cxn modelId="{4C1651CE-254E-4A02-B08F-2369F47B6B9F}" type="presOf" srcId="{217B8DEF-8C84-4FC0-A447-0FE6B3DC7FCA}" destId="{47DAED2E-30B0-4238-B1DA-1C0D124A261D}" srcOrd="1" destOrd="1" presId="urn:microsoft.com/office/officeart/2005/8/layout/vList4"/>
    <dgm:cxn modelId="{06E9D32C-F272-4167-8617-9BD003BA6BBE}" srcId="{31789B05-6935-4849-BD36-9CDDB6D5250C}" destId="{5DB103DD-7DF9-4C8F-B0C0-26323D5A5DD1}" srcOrd="0" destOrd="0" parTransId="{E4CB343B-3D49-407F-9247-0899DD96A100}" sibTransId="{92C1EB78-792E-48CF-9C4B-E86948A22645}"/>
    <dgm:cxn modelId="{1F8A1042-4710-4273-9AEC-B17B26A9F1C0}" srcId="{FADF8F84-7F87-4C61-928B-807D554D4014}" destId="{31789B05-6935-4849-BD36-9CDDB6D5250C}" srcOrd="0" destOrd="0" parTransId="{F97A16BB-612D-4C06-A5CB-C4D5B327D151}" sibTransId="{CB60BF8B-2D11-42D8-A1F1-709AB999289A}"/>
    <dgm:cxn modelId="{EE1BB093-D421-4460-888A-ACE1A9A3E7E0}" srcId="{97898962-9321-4F51-92F1-C8018667EC2C}" destId="{D33C3869-C4A4-43DD-8971-01A11AE8BCD1}" srcOrd="1" destOrd="0" parTransId="{BE2152DA-1A16-4B63-9D4B-F1058BAD2347}" sibTransId="{79448F77-7F71-4B1B-A72B-93384AFCC250}"/>
    <dgm:cxn modelId="{76A39ED6-FB62-4946-8E94-4CDC1FEDD432}" type="presOf" srcId="{D33C3869-C4A4-43DD-8971-01A11AE8BCD1}" destId="{C68F7CCC-C4A0-4034-8FDB-769B7A17BE76}" srcOrd="0" destOrd="2" presId="urn:microsoft.com/office/officeart/2005/8/layout/vList4"/>
    <dgm:cxn modelId="{E2A3B13C-660D-4500-B715-DCA60CE7E5D9}" srcId="{70140966-3CA8-4802-9448-B10DDBAC58E1}" destId="{4915949E-A8AA-4BA5-90CA-69477E8340D5}" srcOrd="0" destOrd="0" parTransId="{304987B1-CDDE-4E86-9D4B-1C60DD38A767}" sibTransId="{429FD27E-EF16-43BA-A680-B15AC4E34DD0}"/>
    <dgm:cxn modelId="{CE5299EA-46E2-41D3-932D-172F0C55F02F}" type="presOf" srcId="{97898962-9321-4F51-92F1-C8018667EC2C}" destId="{C68F7CCC-C4A0-4034-8FDB-769B7A17BE76}" srcOrd="0" destOrd="0" presId="urn:microsoft.com/office/officeart/2005/8/layout/vList4"/>
    <dgm:cxn modelId="{19084E58-3B1A-43C1-A13D-64CFDB5141A2}" type="presOf" srcId="{D33C3869-C4A4-43DD-8971-01A11AE8BCD1}" destId="{47DAED2E-30B0-4238-B1DA-1C0D124A261D}" srcOrd="1" destOrd="2" presId="urn:microsoft.com/office/officeart/2005/8/layout/vList4"/>
    <dgm:cxn modelId="{B756D7C7-6EA7-40D9-85D9-1E7B1ABDD609}" srcId="{97898962-9321-4F51-92F1-C8018667EC2C}" destId="{217B8DEF-8C84-4FC0-A447-0FE6B3DC7FCA}" srcOrd="0" destOrd="0" parTransId="{4F8775D2-AC68-4B10-977C-EEEDBB198D32}" sibTransId="{58C29A18-20BD-4EBB-876F-2922F15B96EF}"/>
    <dgm:cxn modelId="{2C9BA671-467F-4256-865E-AAC5329440A8}" type="presOf" srcId="{97898962-9321-4F51-92F1-C8018667EC2C}" destId="{47DAED2E-30B0-4238-B1DA-1C0D124A261D}" srcOrd="1" destOrd="0" presId="urn:microsoft.com/office/officeart/2005/8/layout/vList4"/>
    <dgm:cxn modelId="{8535B584-41A3-42B8-89FB-86FEC01D8451}" type="presOf" srcId="{D43AD71D-B701-4780-A59B-D522F6D02CA9}" destId="{8683D469-E4E8-4B6D-99B2-650BFA69A1EC}" srcOrd="1" destOrd="2" presId="urn:microsoft.com/office/officeart/2005/8/layout/vList4"/>
    <dgm:cxn modelId="{97520B51-53F9-4767-BBB3-F4F7BB11D31D}" srcId="{FADF8F84-7F87-4C61-928B-807D554D4014}" destId="{97898962-9321-4F51-92F1-C8018667EC2C}" srcOrd="2" destOrd="0" parTransId="{8026BDC4-6153-4698-ADED-54D81C30CA64}" sibTransId="{7610CA17-EDA2-4539-8F87-ED8254A69AB0}"/>
    <dgm:cxn modelId="{A5E0266A-6694-4900-AC32-3C34F132CC57}" type="presOf" srcId="{FADF8F84-7F87-4C61-928B-807D554D4014}" destId="{EA68382D-1443-42D9-B604-42748CCB9940}" srcOrd="0" destOrd="0" presId="urn:microsoft.com/office/officeart/2005/8/layout/vList4"/>
    <dgm:cxn modelId="{B21E996D-69BF-4225-AC7C-92CE7217B365}" srcId="{FADF8F84-7F87-4C61-928B-807D554D4014}" destId="{70140966-3CA8-4802-9448-B10DDBAC58E1}" srcOrd="1" destOrd="0" parTransId="{B51194EF-9897-4E17-A6F2-D3B22541EA78}" sibTransId="{B89129C6-93C9-4D85-BC27-96661023B7DB}"/>
    <dgm:cxn modelId="{423D46A4-1273-4E2B-BAF8-4DD97AA88C49}" type="presOf" srcId="{4915949E-A8AA-4BA5-90CA-69477E8340D5}" destId="{045B1C58-D773-432B-A251-1000922E7497}" srcOrd="0" destOrd="1" presId="urn:microsoft.com/office/officeart/2005/8/layout/vList4"/>
    <dgm:cxn modelId="{1AFDFBFE-EC86-49E8-9F83-E96C8FA6C95F}" srcId="{31789B05-6935-4849-BD36-9CDDB6D5250C}" destId="{D43AD71D-B701-4780-A59B-D522F6D02CA9}" srcOrd="1" destOrd="0" parTransId="{60780806-0627-4C14-8334-AC1663B20DDE}" sibTransId="{5E6F1749-C528-442E-97A5-8691D2A1AD9F}"/>
    <dgm:cxn modelId="{511D28E4-FB50-4022-81BF-DD5310808B7B}" type="presOf" srcId="{4915949E-A8AA-4BA5-90CA-69477E8340D5}" destId="{4FED2433-9D1D-4450-973D-4E7D996C82DC}" srcOrd="1" destOrd="1" presId="urn:microsoft.com/office/officeart/2005/8/layout/vList4"/>
    <dgm:cxn modelId="{C01CE542-24C6-4B73-94FC-4DD6D22C9FDA}" type="presOf" srcId="{70140966-3CA8-4802-9448-B10DDBAC58E1}" destId="{4FED2433-9D1D-4450-973D-4E7D996C82DC}" srcOrd="1" destOrd="0" presId="urn:microsoft.com/office/officeart/2005/8/layout/vList4"/>
    <dgm:cxn modelId="{0A6A33F0-1798-483F-A4D9-958304DA6FEE}" type="presOf" srcId="{D43AD71D-B701-4780-A59B-D522F6D02CA9}" destId="{5CDDA5F1-23C2-45A4-8F4C-EC87789AAA53}" srcOrd="0" destOrd="2" presId="urn:microsoft.com/office/officeart/2005/8/layout/vList4"/>
    <dgm:cxn modelId="{674AB578-2834-4C25-B461-3E9CEA044A3D}" type="presOf" srcId="{A9280025-FBEF-40E9-B7DF-D657F250AA10}" destId="{045B1C58-D773-432B-A251-1000922E7497}" srcOrd="0" destOrd="2" presId="urn:microsoft.com/office/officeart/2005/8/layout/vList4"/>
    <dgm:cxn modelId="{4792B07D-DDC2-488F-BE82-2121DE1BEF7D}" srcId="{70140966-3CA8-4802-9448-B10DDBAC58E1}" destId="{A9280025-FBEF-40E9-B7DF-D657F250AA10}" srcOrd="1" destOrd="0" parTransId="{79D45B17-F333-4ED2-959E-2977A0BF2533}" sibTransId="{1433F7FA-9B20-4BC2-8FDE-C4689D1DA92D}"/>
    <dgm:cxn modelId="{E226AA3C-0AEE-4D96-AF94-DE02A596A696}" type="presOf" srcId="{5DB103DD-7DF9-4C8F-B0C0-26323D5A5DD1}" destId="{5CDDA5F1-23C2-45A4-8F4C-EC87789AAA53}" srcOrd="0" destOrd="1" presId="urn:microsoft.com/office/officeart/2005/8/layout/vList4"/>
    <dgm:cxn modelId="{C691706C-A12A-4DFA-B7AD-DEE1DBD7E378}" type="presOf" srcId="{A9280025-FBEF-40E9-B7DF-D657F250AA10}" destId="{4FED2433-9D1D-4450-973D-4E7D996C82DC}" srcOrd="1" destOrd="2" presId="urn:microsoft.com/office/officeart/2005/8/layout/vList4"/>
    <dgm:cxn modelId="{6D48788F-83D7-4ABF-844B-E2D1216C77C5}" type="presOf" srcId="{5DB103DD-7DF9-4C8F-B0C0-26323D5A5DD1}" destId="{8683D469-E4E8-4B6D-99B2-650BFA69A1EC}" srcOrd="1" destOrd="1" presId="urn:microsoft.com/office/officeart/2005/8/layout/vList4"/>
    <dgm:cxn modelId="{8A1DA860-1779-4316-800D-DAC71FF0A427}" type="presOf" srcId="{217B8DEF-8C84-4FC0-A447-0FE6B3DC7FCA}" destId="{C68F7CCC-C4A0-4034-8FDB-769B7A17BE76}" srcOrd="0" destOrd="1" presId="urn:microsoft.com/office/officeart/2005/8/layout/vList4"/>
    <dgm:cxn modelId="{F7201256-B551-45DA-8D38-1E147F60234B}" type="presOf" srcId="{31789B05-6935-4849-BD36-9CDDB6D5250C}" destId="{8683D469-E4E8-4B6D-99B2-650BFA69A1EC}" srcOrd="1" destOrd="0" presId="urn:microsoft.com/office/officeart/2005/8/layout/vList4"/>
    <dgm:cxn modelId="{4587E3DD-A5F9-4B91-B19B-CCBE1D5AC9CC}" type="presOf" srcId="{31789B05-6935-4849-BD36-9CDDB6D5250C}" destId="{5CDDA5F1-23C2-45A4-8F4C-EC87789AAA53}" srcOrd="0" destOrd="0" presId="urn:microsoft.com/office/officeart/2005/8/layout/vList4"/>
    <dgm:cxn modelId="{DA605BC3-509C-44D6-9751-02BD220A7B45}" type="presParOf" srcId="{EA68382D-1443-42D9-B604-42748CCB9940}" destId="{CEEAEB25-C211-4095-929E-DB0111ACB23B}" srcOrd="0" destOrd="0" presId="urn:microsoft.com/office/officeart/2005/8/layout/vList4"/>
    <dgm:cxn modelId="{81D5784B-E1EA-49D6-99F6-C75749CF424E}" type="presParOf" srcId="{CEEAEB25-C211-4095-929E-DB0111ACB23B}" destId="{5CDDA5F1-23C2-45A4-8F4C-EC87789AAA53}" srcOrd="0" destOrd="0" presId="urn:microsoft.com/office/officeart/2005/8/layout/vList4"/>
    <dgm:cxn modelId="{70892E7C-CADE-434D-B1AC-3309EA7E944E}" type="presParOf" srcId="{CEEAEB25-C211-4095-929E-DB0111ACB23B}" destId="{A8D8B93A-A8D4-43D9-AB92-B6481C0340DC}" srcOrd="1" destOrd="0" presId="urn:microsoft.com/office/officeart/2005/8/layout/vList4"/>
    <dgm:cxn modelId="{3F27902D-D709-427A-ABEA-9077B4B3F962}" type="presParOf" srcId="{CEEAEB25-C211-4095-929E-DB0111ACB23B}" destId="{8683D469-E4E8-4B6D-99B2-650BFA69A1EC}" srcOrd="2" destOrd="0" presId="urn:microsoft.com/office/officeart/2005/8/layout/vList4"/>
    <dgm:cxn modelId="{A1D1BFEB-82E0-4352-91DF-1470FBE57CD0}" type="presParOf" srcId="{EA68382D-1443-42D9-B604-42748CCB9940}" destId="{B7F28C20-F872-4E6D-A9E6-86E55EF1215F}" srcOrd="1" destOrd="0" presId="urn:microsoft.com/office/officeart/2005/8/layout/vList4"/>
    <dgm:cxn modelId="{E818568E-F225-432F-8A10-0E47255D8154}" type="presParOf" srcId="{EA68382D-1443-42D9-B604-42748CCB9940}" destId="{FF538955-9E17-4A58-9849-1FF2E32F9082}" srcOrd="2" destOrd="0" presId="urn:microsoft.com/office/officeart/2005/8/layout/vList4"/>
    <dgm:cxn modelId="{3D55235A-9803-4643-8885-98EF095442C6}" type="presParOf" srcId="{FF538955-9E17-4A58-9849-1FF2E32F9082}" destId="{045B1C58-D773-432B-A251-1000922E7497}" srcOrd="0" destOrd="0" presId="urn:microsoft.com/office/officeart/2005/8/layout/vList4"/>
    <dgm:cxn modelId="{FECC995A-FCD6-4412-A95B-8C4E00F946B2}" type="presParOf" srcId="{FF538955-9E17-4A58-9849-1FF2E32F9082}" destId="{8B0B10E8-4D79-4F71-9147-FE77CD297738}" srcOrd="1" destOrd="0" presId="urn:microsoft.com/office/officeart/2005/8/layout/vList4"/>
    <dgm:cxn modelId="{54573F98-F107-4335-A420-B005D899251D}" type="presParOf" srcId="{FF538955-9E17-4A58-9849-1FF2E32F9082}" destId="{4FED2433-9D1D-4450-973D-4E7D996C82DC}" srcOrd="2" destOrd="0" presId="urn:microsoft.com/office/officeart/2005/8/layout/vList4"/>
    <dgm:cxn modelId="{FA5B0D98-2FED-4754-A021-921683F16DBC}" type="presParOf" srcId="{EA68382D-1443-42D9-B604-42748CCB9940}" destId="{7C2DE529-4084-43D0-B5A4-3A40153C9A4F}" srcOrd="3" destOrd="0" presId="urn:microsoft.com/office/officeart/2005/8/layout/vList4"/>
    <dgm:cxn modelId="{7683B055-E5DB-4BF9-BD69-BBFF126E63F6}" type="presParOf" srcId="{EA68382D-1443-42D9-B604-42748CCB9940}" destId="{8D83D136-C047-49A6-85A7-D9E7F96FEA12}" srcOrd="4" destOrd="0" presId="urn:microsoft.com/office/officeart/2005/8/layout/vList4"/>
    <dgm:cxn modelId="{25E4C0B0-64EC-4621-B22D-278866C8F8EF}" type="presParOf" srcId="{8D83D136-C047-49A6-85A7-D9E7F96FEA12}" destId="{C68F7CCC-C4A0-4034-8FDB-769B7A17BE76}" srcOrd="0" destOrd="0" presId="urn:microsoft.com/office/officeart/2005/8/layout/vList4"/>
    <dgm:cxn modelId="{1AE9DFE8-F2A5-4909-A99A-CF0B82B465D4}" type="presParOf" srcId="{8D83D136-C047-49A6-85A7-D9E7F96FEA12}" destId="{17D49BC6-D3E3-492D-8E8F-FCDEC96DF420}" srcOrd="1" destOrd="0" presId="urn:microsoft.com/office/officeart/2005/8/layout/vList4"/>
    <dgm:cxn modelId="{84300DE3-918D-4A08-BB00-7B6CF76C0DB0}" type="presParOf" srcId="{8D83D136-C047-49A6-85A7-D9E7F96FEA12}" destId="{47DAED2E-30B0-4238-B1DA-1C0D124A26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CD64E-B791-4CF6-9EBC-CA98FE65EAD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013CC0-9172-4C8D-9A78-2411F85A63E1}">
      <dgm:prSet phldrT="[Text]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n-US" b="1" cap="none" spc="0" dirty="0" smtClean="0">
              <a:ln/>
              <a:solidFill>
                <a:srgbClr val="FF9900"/>
              </a:solidFill>
              <a:effectLst/>
            </a:rPr>
            <a:t>Dash</a:t>
          </a:r>
          <a:endParaRPr lang="en-US" b="1" cap="none" spc="0" dirty="0">
            <a:ln/>
            <a:solidFill>
              <a:srgbClr val="FF9900"/>
            </a:solidFill>
            <a:effectLst/>
          </a:endParaRPr>
        </a:p>
      </dgm:t>
    </dgm:pt>
    <dgm:pt modelId="{7059425A-9B9E-43E7-9DBA-57CB4CBFE3C0}" type="parTrans" cxnId="{4E0382BC-8D2B-4CEB-A6D5-A41DE72760EC}">
      <dgm:prSet/>
      <dgm:spPr/>
      <dgm:t>
        <a:bodyPr/>
        <a:lstStyle/>
        <a:p>
          <a:endParaRPr lang="en-US"/>
        </a:p>
      </dgm:t>
    </dgm:pt>
    <dgm:pt modelId="{758C7E21-07E0-4AC8-8F75-6B89C5EA0993}" type="sibTrans" cxnId="{4E0382BC-8D2B-4CEB-A6D5-A41DE72760EC}">
      <dgm:prSet/>
      <dgm:spPr/>
      <dgm:t>
        <a:bodyPr/>
        <a:lstStyle/>
        <a:p>
          <a:endParaRPr lang="en-US"/>
        </a:p>
      </dgm:t>
    </dgm:pt>
    <dgm:pt modelId="{0EE2C827-ABEC-43AA-90B1-4F79B4ADAB0F}">
      <dgm:prSet phldrT="[Text]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n-US" b="1" cap="none" spc="0" dirty="0" smtClean="0">
              <a:ln/>
              <a:solidFill>
                <a:srgbClr val="CC9900"/>
              </a:solidFill>
              <a:effectLst/>
            </a:rPr>
            <a:t>Sleeper</a:t>
          </a:r>
          <a:endParaRPr lang="en-US" b="1" cap="none" spc="0" dirty="0">
            <a:ln/>
            <a:solidFill>
              <a:srgbClr val="CC9900"/>
            </a:solidFill>
            <a:effectLst/>
          </a:endParaRPr>
        </a:p>
      </dgm:t>
    </dgm:pt>
    <dgm:pt modelId="{5D4E4054-1D01-4E14-A7F3-C25DEB2A8B58}" type="parTrans" cxnId="{E4A41E71-44A9-46B6-B5DA-62543EDAC9DA}">
      <dgm:prSet/>
      <dgm:spPr/>
      <dgm:t>
        <a:bodyPr/>
        <a:lstStyle/>
        <a:p>
          <a:endParaRPr lang="en-US"/>
        </a:p>
      </dgm:t>
    </dgm:pt>
    <dgm:pt modelId="{EA7BB70C-45D1-4D86-AF62-C78DD113566C}" type="sibTrans" cxnId="{E4A41E71-44A9-46B6-B5DA-62543EDAC9DA}">
      <dgm:prSet/>
      <dgm:spPr/>
      <dgm:t>
        <a:bodyPr/>
        <a:lstStyle/>
        <a:p>
          <a:endParaRPr lang="en-US"/>
        </a:p>
      </dgm:t>
    </dgm:pt>
    <dgm:pt modelId="{749F2C4D-8F80-48FF-8246-EC7B57B2B812}" type="pres">
      <dgm:prSet presAssocID="{598CD64E-B791-4CF6-9EBC-CA98FE65E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A8758C-DDDB-47CF-AB9C-274080CB469B}" type="pres">
      <dgm:prSet presAssocID="{70013CC0-9172-4C8D-9A78-2411F85A63E1}" presName="compNode" presStyleCnt="0"/>
      <dgm:spPr/>
    </dgm:pt>
    <dgm:pt modelId="{AAF67690-BFED-45A7-A71D-444FC4A0B4B6}" type="pres">
      <dgm:prSet presAssocID="{70013CC0-9172-4C8D-9A78-2411F85A63E1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8224FE-C8F5-47F7-B2AE-3F34065D8BA6}" type="pres">
      <dgm:prSet presAssocID="{70013CC0-9172-4C8D-9A78-2411F85A63E1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FB76E-EA8C-4A56-9C59-C9FBDA8176FE}" type="pres">
      <dgm:prSet presAssocID="{758C7E21-07E0-4AC8-8F75-6B89C5EA099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BD8B9C-1C79-47B3-9719-EA995C2C9349}" type="pres">
      <dgm:prSet presAssocID="{0EE2C827-ABEC-43AA-90B1-4F79B4ADAB0F}" presName="compNode" presStyleCnt="0"/>
      <dgm:spPr/>
    </dgm:pt>
    <dgm:pt modelId="{B96E2BD7-5A7C-4BA1-8809-47A811B9CE16}" type="pres">
      <dgm:prSet presAssocID="{0EE2C827-ABEC-43AA-90B1-4F79B4ADAB0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D07997-7BC2-42D7-88EA-1A953E1FCFC7}" type="pres">
      <dgm:prSet presAssocID="{0EE2C827-ABEC-43AA-90B1-4F79B4ADAB0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98399-4E8A-41BD-B3E6-29B6E82392DB}" type="presOf" srcId="{598CD64E-B791-4CF6-9EBC-CA98FE65EADE}" destId="{749F2C4D-8F80-48FF-8246-EC7B57B2B812}" srcOrd="0" destOrd="0" presId="urn:microsoft.com/office/officeart/2005/8/layout/pList1"/>
    <dgm:cxn modelId="{CBE84F61-5603-4C20-B043-1641C0442D56}" type="presOf" srcId="{758C7E21-07E0-4AC8-8F75-6B89C5EA0993}" destId="{E87FB76E-EA8C-4A56-9C59-C9FBDA8176FE}" srcOrd="0" destOrd="0" presId="urn:microsoft.com/office/officeart/2005/8/layout/pList1"/>
    <dgm:cxn modelId="{94685012-F71F-4053-A5DD-02D800D5F21A}" type="presOf" srcId="{0EE2C827-ABEC-43AA-90B1-4F79B4ADAB0F}" destId="{C4D07997-7BC2-42D7-88EA-1A953E1FCFC7}" srcOrd="0" destOrd="0" presId="urn:microsoft.com/office/officeart/2005/8/layout/pList1"/>
    <dgm:cxn modelId="{E4A41E71-44A9-46B6-B5DA-62543EDAC9DA}" srcId="{598CD64E-B791-4CF6-9EBC-CA98FE65EADE}" destId="{0EE2C827-ABEC-43AA-90B1-4F79B4ADAB0F}" srcOrd="1" destOrd="0" parTransId="{5D4E4054-1D01-4E14-A7F3-C25DEB2A8B58}" sibTransId="{EA7BB70C-45D1-4D86-AF62-C78DD113566C}"/>
    <dgm:cxn modelId="{1059C46B-1708-46EA-8B86-9257290A3D28}" type="presOf" srcId="{70013CC0-9172-4C8D-9A78-2411F85A63E1}" destId="{F78224FE-C8F5-47F7-B2AE-3F34065D8BA6}" srcOrd="0" destOrd="0" presId="urn:microsoft.com/office/officeart/2005/8/layout/pList1"/>
    <dgm:cxn modelId="{4E0382BC-8D2B-4CEB-A6D5-A41DE72760EC}" srcId="{598CD64E-B791-4CF6-9EBC-CA98FE65EADE}" destId="{70013CC0-9172-4C8D-9A78-2411F85A63E1}" srcOrd="0" destOrd="0" parTransId="{7059425A-9B9E-43E7-9DBA-57CB4CBFE3C0}" sibTransId="{758C7E21-07E0-4AC8-8F75-6B89C5EA0993}"/>
    <dgm:cxn modelId="{1D4F89ED-E662-47A4-BF0D-8D8F559B3910}" type="presParOf" srcId="{749F2C4D-8F80-48FF-8246-EC7B57B2B812}" destId="{14A8758C-DDDB-47CF-AB9C-274080CB469B}" srcOrd="0" destOrd="0" presId="urn:microsoft.com/office/officeart/2005/8/layout/pList1"/>
    <dgm:cxn modelId="{F8121489-A390-4606-A4D7-7FCF1D28C90B}" type="presParOf" srcId="{14A8758C-DDDB-47CF-AB9C-274080CB469B}" destId="{AAF67690-BFED-45A7-A71D-444FC4A0B4B6}" srcOrd="0" destOrd="0" presId="urn:microsoft.com/office/officeart/2005/8/layout/pList1"/>
    <dgm:cxn modelId="{3C523FB5-3AD0-4DA8-BF99-989239E0FBDC}" type="presParOf" srcId="{14A8758C-DDDB-47CF-AB9C-274080CB469B}" destId="{F78224FE-C8F5-47F7-B2AE-3F34065D8BA6}" srcOrd="1" destOrd="0" presId="urn:microsoft.com/office/officeart/2005/8/layout/pList1"/>
    <dgm:cxn modelId="{C8AF1B68-9BB9-4932-AE12-3CF70C1C5598}" type="presParOf" srcId="{749F2C4D-8F80-48FF-8246-EC7B57B2B812}" destId="{E87FB76E-EA8C-4A56-9C59-C9FBDA8176FE}" srcOrd="1" destOrd="0" presId="urn:microsoft.com/office/officeart/2005/8/layout/pList1"/>
    <dgm:cxn modelId="{61FA4B33-C2B9-414D-A903-1C0978E476E8}" type="presParOf" srcId="{749F2C4D-8F80-48FF-8246-EC7B57B2B812}" destId="{EDBD8B9C-1C79-47B3-9719-EA995C2C9349}" srcOrd="2" destOrd="0" presId="urn:microsoft.com/office/officeart/2005/8/layout/pList1"/>
    <dgm:cxn modelId="{2015A9AD-BF17-4DB8-81C2-13630911391A}" type="presParOf" srcId="{EDBD8B9C-1C79-47B3-9719-EA995C2C9349}" destId="{B96E2BD7-5A7C-4BA1-8809-47A811B9CE16}" srcOrd="0" destOrd="0" presId="urn:microsoft.com/office/officeart/2005/8/layout/pList1"/>
    <dgm:cxn modelId="{102920C5-476A-4027-8B38-5C96B285CDF8}" type="presParOf" srcId="{EDBD8B9C-1C79-47B3-9719-EA995C2C9349}" destId="{C4D07997-7BC2-42D7-88EA-1A953E1FCFC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68FEA-A806-40BF-A019-4A7576F2A6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1B4B6-52DF-4528-84C4-E0D095C38639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800" dirty="0" smtClean="0"/>
            <a:t>The maximum weight of a semi is 60 tons ( 54 tones ) </a:t>
          </a:r>
          <a:endParaRPr lang="en-US" sz="3800" dirty="0"/>
        </a:p>
      </dgm:t>
    </dgm:pt>
    <dgm:pt modelId="{6FB0E297-C3BF-4B95-92C7-FBC2770AA3BF}" type="parTrans" cxnId="{FDA045EE-1FBC-4F0C-BA65-F89D310B88DE}">
      <dgm:prSet/>
      <dgm:spPr/>
      <dgm:t>
        <a:bodyPr/>
        <a:lstStyle/>
        <a:p>
          <a:endParaRPr lang="en-US"/>
        </a:p>
      </dgm:t>
    </dgm:pt>
    <dgm:pt modelId="{6757FFA0-B5B2-4971-9FA1-C7D30F1DF9A0}" type="sibTrans" cxnId="{FDA045EE-1FBC-4F0C-BA65-F89D310B88DE}">
      <dgm:prSet/>
      <dgm:spPr/>
      <dgm:t>
        <a:bodyPr/>
        <a:lstStyle/>
        <a:p>
          <a:endParaRPr lang="en-US"/>
        </a:p>
      </dgm:t>
    </dgm:pt>
    <dgm:pt modelId="{010EEE95-21DD-41EF-BD7F-05E4BB8D100F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There are trailers as long as a school bus</a:t>
          </a:r>
          <a:endParaRPr lang="en-US" dirty="0"/>
        </a:p>
      </dgm:t>
    </dgm:pt>
    <dgm:pt modelId="{96DF0BDB-7880-4F4B-8F11-208E7C9F014B}" type="parTrans" cxnId="{68E74C5C-219E-453F-9EDF-8ED6F5DA927A}">
      <dgm:prSet/>
      <dgm:spPr/>
      <dgm:t>
        <a:bodyPr/>
        <a:lstStyle/>
        <a:p>
          <a:endParaRPr lang="en-US"/>
        </a:p>
      </dgm:t>
    </dgm:pt>
    <dgm:pt modelId="{D65A58D0-582E-4B1F-8907-0FE66676495B}" type="sibTrans" cxnId="{68E74C5C-219E-453F-9EDF-8ED6F5DA927A}">
      <dgm:prSet/>
      <dgm:spPr/>
      <dgm:t>
        <a:bodyPr/>
        <a:lstStyle/>
        <a:p>
          <a:endParaRPr lang="en-US"/>
        </a:p>
      </dgm:t>
    </dgm:pt>
    <dgm:pt modelId="{1C2E68CD-1F8B-43A3-8D2D-591F12D787BD}" type="pres">
      <dgm:prSet presAssocID="{4E868FEA-A806-40BF-A019-4A7576F2A6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853FA2-0752-4703-8137-EBD08833ED42}" type="pres">
      <dgm:prSet presAssocID="{CBA1B4B6-52DF-4528-84C4-E0D095C3863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77585-DDFE-42E5-A629-97624140096A}" type="pres">
      <dgm:prSet presAssocID="{6757FFA0-B5B2-4971-9FA1-C7D30F1DF9A0}" presName="spacer" presStyleCnt="0"/>
      <dgm:spPr/>
    </dgm:pt>
    <dgm:pt modelId="{27889CF8-8D08-4334-A622-861F7F4CE856}" type="pres">
      <dgm:prSet presAssocID="{010EEE95-21DD-41EF-BD7F-05E4BB8D10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7B373-244C-4DB1-8EE5-ACE87826D76D}" type="presOf" srcId="{4E868FEA-A806-40BF-A019-4A7576F2A64C}" destId="{1C2E68CD-1F8B-43A3-8D2D-591F12D787BD}" srcOrd="0" destOrd="0" presId="urn:microsoft.com/office/officeart/2005/8/layout/vList2"/>
    <dgm:cxn modelId="{68E74C5C-219E-453F-9EDF-8ED6F5DA927A}" srcId="{4E868FEA-A806-40BF-A019-4A7576F2A64C}" destId="{010EEE95-21DD-41EF-BD7F-05E4BB8D100F}" srcOrd="1" destOrd="0" parTransId="{96DF0BDB-7880-4F4B-8F11-208E7C9F014B}" sibTransId="{D65A58D0-582E-4B1F-8907-0FE66676495B}"/>
    <dgm:cxn modelId="{FE4B818C-E148-43FC-89EA-1FBEDA0AD771}" type="presOf" srcId="{CBA1B4B6-52DF-4528-84C4-E0D095C38639}" destId="{B1853FA2-0752-4703-8137-EBD08833ED42}" srcOrd="0" destOrd="0" presId="urn:microsoft.com/office/officeart/2005/8/layout/vList2"/>
    <dgm:cxn modelId="{451A9AAF-9BE9-4BE3-A7A6-64166257E53B}" type="presOf" srcId="{010EEE95-21DD-41EF-BD7F-05E4BB8D100F}" destId="{27889CF8-8D08-4334-A622-861F7F4CE856}" srcOrd="0" destOrd="0" presId="urn:microsoft.com/office/officeart/2005/8/layout/vList2"/>
    <dgm:cxn modelId="{FDA045EE-1FBC-4F0C-BA65-F89D310B88DE}" srcId="{4E868FEA-A806-40BF-A019-4A7576F2A64C}" destId="{CBA1B4B6-52DF-4528-84C4-E0D095C38639}" srcOrd="0" destOrd="0" parTransId="{6FB0E297-C3BF-4B95-92C7-FBC2770AA3BF}" sibTransId="{6757FFA0-B5B2-4971-9FA1-C7D30F1DF9A0}"/>
    <dgm:cxn modelId="{B62B8721-B2C7-4B0E-9BF8-03F2A03792C8}" type="presParOf" srcId="{1C2E68CD-1F8B-43A3-8D2D-591F12D787BD}" destId="{B1853FA2-0752-4703-8137-EBD08833ED42}" srcOrd="0" destOrd="0" presId="urn:microsoft.com/office/officeart/2005/8/layout/vList2"/>
    <dgm:cxn modelId="{2354B59F-E2BC-410E-9605-A2FE245EBF1F}" type="presParOf" srcId="{1C2E68CD-1F8B-43A3-8D2D-591F12D787BD}" destId="{E4D77585-DDFE-42E5-A629-97624140096A}" srcOrd="1" destOrd="0" presId="urn:microsoft.com/office/officeart/2005/8/layout/vList2"/>
    <dgm:cxn modelId="{FE7EF3CD-6D2A-4554-9B52-950CF3787F60}" type="presParOf" srcId="{1C2E68CD-1F8B-43A3-8D2D-591F12D787BD}" destId="{27889CF8-8D08-4334-A622-861F7F4CE8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DA5F1-23C2-45A4-8F4C-EC87789AAA53}">
      <dsp:nvSpPr>
        <dsp:cNvPr id="0" name=""/>
        <dsp:cNvSpPr/>
      </dsp:nvSpPr>
      <dsp:spPr>
        <a:xfrm>
          <a:off x="0" y="0"/>
          <a:ext cx="8229600" cy="1371699"/>
        </a:xfrm>
        <a:prstGeom prst="roundRect">
          <a:avLst>
            <a:gd name="adj" fmla="val 10000"/>
          </a:avLst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Peterbilts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It was founded in 1939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They are built in Denton, Texas</a:t>
          </a:r>
          <a:endParaRPr lang="en-US" sz="2100" kern="1200" dirty="0"/>
        </a:p>
      </dsp:txBody>
      <dsp:txXfrm>
        <a:off x="1783089" y="0"/>
        <a:ext cx="6446510" cy="1371699"/>
      </dsp:txXfrm>
    </dsp:sp>
    <dsp:sp modelId="{A8D8B93A-A8D4-43D9-AB92-B6481C0340DC}">
      <dsp:nvSpPr>
        <dsp:cNvPr id="0" name=""/>
        <dsp:cNvSpPr/>
      </dsp:nvSpPr>
      <dsp:spPr>
        <a:xfrm>
          <a:off x="137169" y="137169"/>
          <a:ext cx="1645920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B1C58-D773-432B-A251-1000922E7497}">
      <dsp:nvSpPr>
        <dsp:cNvPr id="0" name=""/>
        <dsp:cNvSpPr/>
      </dsp:nvSpPr>
      <dsp:spPr>
        <a:xfrm>
          <a:off x="0" y="1508868"/>
          <a:ext cx="8229600" cy="1371699"/>
        </a:xfrm>
        <a:prstGeom prst="roundRect">
          <a:avLst>
            <a:gd name="adj" fmla="val 10000"/>
          </a:avLst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Kenworth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It was  founded in 1923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There is a lot of  dealer ships in Nebraska</a:t>
          </a:r>
          <a:endParaRPr lang="en-US" sz="2100" kern="1200" dirty="0"/>
        </a:p>
      </dsp:txBody>
      <dsp:txXfrm>
        <a:off x="1783089" y="1508868"/>
        <a:ext cx="6446510" cy="1371699"/>
      </dsp:txXfrm>
    </dsp:sp>
    <dsp:sp modelId="{8B0B10E8-4D79-4F71-9147-FE77CD297738}">
      <dsp:nvSpPr>
        <dsp:cNvPr id="0" name=""/>
        <dsp:cNvSpPr/>
      </dsp:nvSpPr>
      <dsp:spPr>
        <a:xfrm>
          <a:off x="137169" y="1646038"/>
          <a:ext cx="1645920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F7CCC-C4A0-4034-8FDB-769B7A17BE76}">
      <dsp:nvSpPr>
        <dsp:cNvPr id="0" name=""/>
        <dsp:cNvSpPr/>
      </dsp:nvSpPr>
      <dsp:spPr>
        <a:xfrm>
          <a:off x="0" y="3017737"/>
          <a:ext cx="8229600" cy="1371699"/>
        </a:xfrm>
        <a:prstGeom prst="roundRect">
          <a:avLst>
            <a:gd name="adj" fmla="val 10000"/>
          </a:avLst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Freightliner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It was founded in 1942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They where originally built in Salt lake city, Utah</a:t>
          </a:r>
          <a:endParaRPr lang="en-US" sz="2100" kern="1200" dirty="0"/>
        </a:p>
      </dsp:txBody>
      <dsp:txXfrm>
        <a:off x="1783089" y="3017737"/>
        <a:ext cx="6446510" cy="1371699"/>
      </dsp:txXfrm>
    </dsp:sp>
    <dsp:sp modelId="{17D49BC6-D3E3-492D-8E8F-FCDEC96DF420}">
      <dsp:nvSpPr>
        <dsp:cNvPr id="0" name=""/>
        <dsp:cNvSpPr/>
      </dsp:nvSpPr>
      <dsp:spPr>
        <a:xfrm>
          <a:off x="137169" y="3154907"/>
          <a:ext cx="1645920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F67690-BFED-45A7-A71D-444FC4A0B4B6}">
      <dsp:nvSpPr>
        <dsp:cNvPr id="0" name=""/>
        <dsp:cNvSpPr/>
      </dsp:nvSpPr>
      <dsp:spPr>
        <a:xfrm>
          <a:off x="2650" y="119103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224FE-C8F5-47F7-B2AE-3F34065D8BA6}">
      <dsp:nvSpPr>
        <dsp:cNvPr id="0" name=""/>
        <dsp:cNvSpPr/>
      </dsp:nvSpPr>
      <dsp:spPr>
        <a:xfrm>
          <a:off x="2650" y="2817403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cap="none" spc="0" dirty="0" smtClean="0">
              <a:ln/>
              <a:solidFill>
                <a:srgbClr val="FF9900"/>
              </a:solidFill>
              <a:effectLst/>
            </a:rPr>
            <a:t>Dash</a:t>
          </a:r>
          <a:endParaRPr lang="en-US" sz="6500" b="1" kern="1200" cap="none" spc="0" dirty="0">
            <a:ln/>
            <a:solidFill>
              <a:srgbClr val="FF9900"/>
            </a:solidFill>
            <a:effectLst/>
          </a:endParaRPr>
        </a:p>
      </dsp:txBody>
      <dsp:txXfrm>
        <a:off x="2650" y="2817403"/>
        <a:ext cx="3916254" cy="1452930"/>
      </dsp:txXfrm>
    </dsp:sp>
    <dsp:sp modelId="{B96E2BD7-5A7C-4BA1-8809-47A811B9CE16}">
      <dsp:nvSpPr>
        <dsp:cNvPr id="0" name=""/>
        <dsp:cNvSpPr/>
      </dsp:nvSpPr>
      <dsp:spPr>
        <a:xfrm>
          <a:off x="4310695" y="119103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07997-7BC2-42D7-88EA-1A953E1FCFC7}">
      <dsp:nvSpPr>
        <dsp:cNvPr id="0" name=""/>
        <dsp:cNvSpPr/>
      </dsp:nvSpPr>
      <dsp:spPr>
        <a:xfrm>
          <a:off x="4310695" y="2817403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cap="none" spc="0" dirty="0" smtClean="0">
              <a:ln/>
              <a:solidFill>
                <a:srgbClr val="CC9900"/>
              </a:solidFill>
              <a:effectLst/>
            </a:rPr>
            <a:t>Sleeper</a:t>
          </a:r>
          <a:endParaRPr lang="en-US" sz="6500" b="1" kern="1200" cap="none" spc="0" dirty="0">
            <a:ln/>
            <a:solidFill>
              <a:srgbClr val="CC9900"/>
            </a:solidFill>
            <a:effectLst/>
          </a:endParaRPr>
        </a:p>
      </dsp:txBody>
      <dsp:txXfrm>
        <a:off x="4310695" y="2817403"/>
        <a:ext cx="3916254" cy="14529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53FA2-0752-4703-8137-EBD08833ED42}">
      <dsp:nvSpPr>
        <dsp:cNvPr id="0" name=""/>
        <dsp:cNvSpPr/>
      </dsp:nvSpPr>
      <dsp:spPr>
        <a:xfrm>
          <a:off x="0" y="29436"/>
          <a:ext cx="8229600" cy="2088961"/>
        </a:xfrm>
        <a:prstGeom prst="roundRect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The maximum weight of a semi is 60 tons ( 54 tones ) </a:t>
          </a:r>
          <a:endParaRPr lang="en-US" sz="3800" kern="1200" dirty="0"/>
        </a:p>
      </dsp:txBody>
      <dsp:txXfrm>
        <a:off x="0" y="29436"/>
        <a:ext cx="8229600" cy="2088961"/>
      </dsp:txXfrm>
    </dsp:sp>
    <dsp:sp modelId="{27889CF8-8D08-4334-A622-861F7F4CE856}">
      <dsp:nvSpPr>
        <dsp:cNvPr id="0" name=""/>
        <dsp:cNvSpPr/>
      </dsp:nvSpPr>
      <dsp:spPr>
        <a:xfrm>
          <a:off x="0" y="2271038"/>
          <a:ext cx="8229600" cy="2088961"/>
        </a:xfrm>
        <a:prstGeom prst="roundRect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There are trailers as long as a school bus</a:t>
          </a:r>
          <a:endParaRPr lang="en-US" sz="5300" kern="1200" dirty="0"/>
        </a:p>
      </dsp:txBody>
      <dsp:txXfrm>
        <a:off x="0" y="2271038"/>
        <a:ext cx="8229600" cy="2088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21084-0B15-4A38-95DE-6078D2C81CF7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E40FC-5922-42A3-A3CD-4BBE09C4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40FC-5922-42A3-A3CD-4BBE09C4B4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30AEA6-D6BB-460B-8940-B36ACE8B460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F9993F-FBC5-4036-B43C-2D34CDEE54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0"/>
            <a:ext cx="7851648" cy="18288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rgbClr val="CC9900"/>
                </a:solidFill>
                <a:effectLst/>
              </a:rPr>
              <a:t>	American semi trucks</a:t>
            </a:r>
            <a:endParaRPr lang="en-US" dirty="0">
              <a:ln/>
              <a:solidFill>
                <a:srgbClr val="CC99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BY, Preston L. Leigh</a:t>
            </a:r>
            <a:endParaRPr lang="en-US" dirty="0"/>
          </a:p>
        </p:txBody>
      </p:sp>
      <p:pic>
        <p:nvPicPr>
          <p:cNvPr id="5" name="Picture 4" descr="9907439134_c783d0e3df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7338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 loop="1">
        <p:snd r:embed="rId3" name="Truck_Horn_Klaxon_Passing_By_Sound_Eff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4.44444E-6 L -0.675 4.44444E-6 " pathEditMode="relative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ck_Horn_Klaxon_Passing_By_Sound_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CC9900"/>
                </a:solidFill>
              </a:rPr>
              <a:t>Kinds of semi truck</a:t>
            </a:r>
            <a:endParaRPr lang="en-US" b="1" dirty="0">
              <a:ln/>
              <a:solidFill>
                <a:srgbClr val="CC99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		</a:t>
            </a:r>
            <a:r>
              <a:rPr lang="en-US" b="1" dirty="0" smtClean="0">
                <a:ln/>
                <a:solidFill>
                  <a:srgbClr val="FF9900"/>
                </a:solidFill>
              </a:rPr>
              <a:t>Inside the cab</a:t>
            </a:r>
            <a:endParaRPr lang="en-US" b="1" dirty="0">
              <a:ln/>
              <a:solidFill>
                <a:srgbClr val="FF99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		</a:t>
            </a:r>
            <a:r>
              <a:rPr lang="en-US" b="1" dirty="0" smtClean="0">
                <a:ln/>
                <a:solidFill>
                  <a:srgbClr val="FF9900"/>
                </a:solidFill>
              </a:rPr>
              <a:t>Semi truck facts</a:t>
            </a:r>
            <a:endParaRPr lang="en-US" b="1" dirty="0">
              <a:ln/>
              <a:solidFill>
                <a:srgbClr val="FF99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2517911469_0e2f50de93_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96379" y="3352800"/>
            <a:ext cx="1847621" cy="123051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81667 2.22222E-6 " pathEditMode="relative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FF9900"/>
                </a:solidFill>
              </a:rPr>
              <a:t>What is the weight limit for a semi</a:t>
            </a:r>
            <a:endParaRPr lang="en-US" b="1" dirty="0">
              <a:ln/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FF9900"/>
                </a:solidFill>
                <a:hlinkClick r:id="rId2" action="ppaction://hlinksldjump"/>
              </a:rPr>
              <a:t>60 tones</a:t>
            </a:r>
            <a:endParaRPr lang="en-US" b="1" dirty="0" smtClean="0">
              <a:ln/>
              <a:solidFill>
                <a:srgbClr val="FF9900"/>
              </a:solidFill>
            </a:endParaRPr>
          </a:p>
          <a:p>
            <a:r>
              <a:rPr lang="en-US" b="1" dirty="0" smtClean="0">
                <a:ln/>
                <a:solidFill>
                  <a:srgbClr val="FF9900"/>
                </a:solidFill>
                <a:hlinkClick r:id="rId3" action="ppaction://hlinksldjump"/>
              </a:rPr>
              <a:t>30 pounds</a:t>
            </a:r>
            <a:endParaRPr lang="en-US" b="1" dirty="0" smtClean="0">
              <a:ln/>
              <a:solidFill>
                <a:srgbClr val="FF9900"/>
              </a:solidFill>
            </a:endParaRPr>
          </a:p>
          <a:p>
            <a:r>
              <a:rPr lang="en-US" b="1" dirty="0" smtClean="0">
                <a:ln/>
                <a:solidFill>
                  <a:srgbClr val="FF9900"/>
                </a:solidFill>
                <a:hlinkClick r:id="rId3" action="ppaction://hlinksldjump"/>
              </a:rPr>
              <a:t>100 tones</a:t>
            </a:r>
            <a:endParaRPr lang="en-US" b="1" dirty="0">
              <a:ln/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			</a:t>
            </a:r>
            <a:r>
              <a:rPr lang="en-US" b="1" dirty="0" smtClean="0">
                <a:ln/>
                <a:solidFill>
                  <a:srgbClr val="FF9900"/>
                </a:solidFill>
              </a:rPr>
              <a:t>CORRECT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	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You won a NEW semi !  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5" name="Picture 4" descr="1990_F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14600"/>
            <a:ext cx="5765800" cy="4152900"/>
          </a:xfrm>
          <a:prstGeom prst="rect">
            <a:avLst/>
          </a:prstGeom>
        </p:spPr>
      </p:pic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7848600" y="4800600"/>
            <a:ext cx="10668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FF9900"/>
                </a:solidFill>
              </a:rPr>
              <a:t>		Wrong try again </a:t>
            </a:r>
            <a:endParaRPr lang="en-US" b="1" dirty="0">
              <a:ln/>
              <a:solidFill>
                <a:srgbClr val="FF9900"/>
              </a:solidFill>
            </a:endParaRPr>
          </a:p>
        </p:txBody>
      </p:sp>
      <p:pic>
        <p:nvPicPr>
          <p:cNvPr id="4" name="Content Placeholder 3" descr="5573001776_531073db68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286500" cy="5029200"/>
          </a:xfrm>
        </p:spPr>
      </p:pic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228600" y="5562600"/>
            <a:ext cx="990600" cy="990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FF9900"/>
                </a:solidFill>
              </a:rPr>
              <a:t>	Thanks for watching</a:t>
            </a:r>
            <a:endParaRPr lang="en-US" b="1" dirty="0">
              <a:ln/>
              <a:solidFill>
                <a:srgbClr val="FF9900"/>
              </a:solidFill>
            </a:endParaRPr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ysClr val="windowText" lastClr="000000"/>
      </a:dk1>
      <a:lt1>
        <a:sysClr val="window" lastClr="FFFFFF"/>
      </a:lt1>
      <a:dk2>
        <a:srgbClr val="0C0C0C"/>
      </a:dk2>
      <a:lt2>
        <a:srgbClr val="3BC927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71E06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99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 American semi trucks</vt:lpstr>
      <vt:lpstr>Kinds of semi truck</vt:lpstr>
      <vt:lpstr>  Inside the cab</vt:lpstr>
      <vt:lpstr>  Semi truck facts</vt:lpstr>
      <vt:lpstr>What is the weight limit for a semi</vt:lpstr>
      <vt:lpstr>   CORRECT </vt:lpstr>
      <vt:lpstr>  Wrong try again </vt:lpstr>
      <vt:lpstr> Thanks for watching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semi trucks</dc:title>
  <dc:creator>3rd</dc:creator>
  <cp:lastModifiedBy>keepb</cp:lastModifiedBy>
  <cp:revision>15</cp:revision>
  <dcterms:created xsi:type="dcterms:W3CDTF">2016-12-02T16:17:43Z</dcterms:created>
  <dcterms:modified xsi:type="dcterms:W3CDTF">2016-12-15T13:42:40Z</dcterms:modified>
</cp:coreProperties>
</file>