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E0A12-87B5-44F9-8CDC-32CC8D280A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13C82-20C7-4E60-9DCD-198BD3671235}">
      <dgm:prSet phldrT="[Text]"/>
      <dgm:spPr/>
      <dgm:t>
        <a:bodyPr/>
        <a:lstStyle/>
        <a:p>
          <a:r>
            <a:rPr lang="en-US" dirty="0" smtClean="0"/>
            <a:t>He lives in the mountains of </a:t>
          </a:r>
          <a:r>
            <a:rPr lang="en-US" dirty="0" err="1" smtClean="0"/>
            <a:t>Asheville,North</a:t>
          </a:r>
          <a:r>
            <a:rPr lang="en-US" dirty="0" smtClean="0"/>
            <a:t> Carolina </a:t>
          </a:r>
          <a:endParaRPr lang="en-US" dirty="0"/>
        </a:p>
      </dgm:t>
    </dgm:pt>
    <dgm:pt modelId="{7C9DF0CC-BFF8-4495-BAF7-A63AB421C3DB}" type="parTrans" cxnId="{82C45D1D-B0F3-4E09-A87A-E5A6AC5AC388}">
      <dgm:prSet/>
      <dgm:spPr/>
      <dgm:t>
        <a:bodyPr/>
        <a:lstStyle/>
        <a:p>
          <a:endParaRPr lang="en-US"/>
        </a:p>
      </dgm:t>
    </dgm:pt>
    <dgm:pt modelId="{B12CD7A6-C281-43E9-A31E-6E562B099404}" type="sibTrans" cxnId="{82C45D1D-B0F3-4E09-A87A-E5A6AC5AC388}">
      <dgm:prSet/>
      <dgm:spPr/>
      <dgm:t>
        <a:bodyPr/>
        <a:lstStyle/>
        <a:p>
          <a:endParaRPr lang="en-US"/>
        </a:p>
      </dgm:t>
    </dgm:pt>
    <dgm:pt modelId="{084C4DBD-A49B-48AB-8947-9F6099DBA9B8}">
      <dgm:prSet phldrT="[Text]" phldr="1"/>
      <dgm:spPr/>
      <dgm:t>
        <a:bodyPr/>
        <a:lstStyle/>
        <a:p>
          <a:endParaRPr lang="en-US" dirty="0"/>
        </a:p>
      </dgm:t>
    </dgm:pt>
    <dgm:pt modelId="{F864DD4F-87B2-4B8E-847C-1A98D7B69854}" type="parTrans" cxnId="{465C74D3-AEE0-4CAB-B050-3FB7527AA67C}">
      <dgm:prSet/>
      <dgm:spPr/>
      <dgm:t>
        <a:bodyPr/>
        <a:lstStyle/>
        <a:p>
          <a:endParaRPr lang="en-US"/>
        </a:p>
      </dgm:t>
    </dgm:pt>
    <dgm:pt modelId="{E97DCEF2-9F32-4731-8BAE-94D59959FB79}" type="sibTrans" cxnId="{465C74D3-AEE0-4CAB-B050-3FB7527AA67C}">
      <dgm:prSet/>
      <dgm:spPr/>
      <dgm:t>
        <a:bodyPr/>
        <a:lstStyle/>
        <a:p>
          <a:endParaRPr lang="en-US"/>
        </a:p>
      </dgm:t>
    </dgm:pt>
    <dgm:pt modelId="{DEEA75AD-7E98-4DCE-BF3B-4C823C92306E}">
      <dgm:prSet phldrT="[Text]" phldr="1"/>
      <dgm:spPr/>
      <dgm:t>
        <a:bodyPr/>
        <a:lstStyle/>
        <a:p>
          <a:endParaRPr lang="en-US"/>
        </a:p>
      </dgm:t>
    </dgm:pt>
    <dgm:pt modelId="{3386B3BB-E829-4A3D-B2C8-7B07418047F9}" type="parTrans" cxnId="{A151C30C-1499-4B7F-AA05-07CA375D51AC}">
      <dgm:prSet/>
      <dgm:spPr/>
      <dgm:t>
        <a:bodyPr/>
        <a:lstStyle/>
        <a:p>
          <a:endParaRPr lang="en-US"/>
        </a:p>
      </dgm:t>
    </dgm:pt>
    <dgm:pt modelId="{F4882A30-BCB5-4D9A-A311-558DA4EDC465}" type="sibTrans" cxnId="{A151C30C-1499-4B7F-AA05-07CA375D51AC}">
      <dgm:prSet/>
      <dgm:spPr/>
      <dgm:t>
        <a:bodyPr/>
        <a:lstStyle/>
        <a:p>
          <a:endParaRPr lang="en-US"/>
        </a:p>
      </dgm:t>
    </dgm:pt>
    <dgm:pt modelId="{3F622B5B-4E22-4EBE-BF97-B384278BC436}">
      <dgm:prSet phldrT="[Text]"/>
      <dgm:spPr/>
      <dgm:t>
        <a:bodyPr/>
        <a:lstStyle/>
        <a:p>
          <a:r>
            <a:rPr lang="en-US" dirty="0" smtClean="0"/>
            <a:t>He has a wife and three daughters</a:t>
          </a:r>
          <a:endParaRPr lang="en-US" dirty="0"/>
        </a:p>
      </dgm:t>
    </dgm:pt>
    <dgm:pt modelId="{FF672BAC-30FB-4C86-93E7-4C558581B73B}" type="parTrans" cxnId="{45742CBA-851B-4289-82D7-8ECEF27B877E}">
      <dgm:prSet/>
      <dgm:spPr/>
      <dgm:t>
        <a:bodyPr/>
        <a:lstStyle/>
        <a:p>
          <a:endParaRPr lang="en-US"/>
        </a:p>
      </dgm:t>
    </dgm:pt>
    <dgm:pt modelId="{7FDE67F1-44EF-4C05-A5D2-448E061894DD}" type="sibTrans" cxnId="{45742CBA-851B-4289-82D7-8ECEF27B877E}">
      <dgm:prSet/>
      <dgm:spPr/>
      <dgm:t>
        <a:bodyPr/>
        <a:lstStyle/>
        <a:p>
          <a:endParaRPr lang="en-US"/>
        </a:p>
      </dgm:t>
    </dgm:pt>
    <dgm:pt modelId="{B5D8E457-1823-4CA1-A832-A0CD8FA73FCA}">
      <dgm:prSet phldrT="[Text]" phldr="1"/>
      <dgm:spPr/>
      <dgm:t>
        <a:bodyPr/>
        <a:lstStyle/>
        <a:p>
          <a:endParaRPr lang="en-US"/>
        </a:p>
      </dgm:t>
    </dgm:pt>
    <dgm:pt modelId="{63CAD9F1-4A1A-48BF-8D43-F6EF72772AB5}" type="parTrans" cxnId="{46B7B1C9-0F73-45A0-A575-027C7092FCE3}">
      <dgm:prSet/>
      <dgm:spPr/>
      <dgm:t>
        <a:bodyPr/>
        <a:lstStyle/>
        <a:p>
          <a:endParaRPr lang="en-US"/>
        </a:p>
      </dgm:t>
    </dgm:pt>
    <dgm:pt modelId="{16C54C5C-BCD8-4E26-B657-52BD05DDEAB4}" type="sibTrans" cxnId="{46B7B1C9-0F73-45A0-A575-027C7092FCE3}">
      <dgm:prSet/>
      <dgm:spPr/>
      <dgm:t>
        <a:bodyPr/>
        <a:lstStyle/>
        <a:p>
          <a:endParaRPr lang="en-US"/>
        </a:p>
      </dgm:t>
    </dgm:pt>
    <dgm:pt modelId="{9145010A-4033-4D96-921E-D9F2B6ECA04D}">
      <dgm:prSet phldrT="[Text]" phldr="1"/>
      <dgm:spPr/>
      <dgm:t>
        <a:bodyPr/>
        <a:lstStyle/>
        <a:p>
          <a:endParaRPr lang="en-US"/>
        </a:p>
      </dgm:t>
    </dgm:pt>
    <dgm:pt modelId="{A2790BF9-B8ED-46CD-BB24-100F6D5071BC}" type="parTrans" cxnId="{C2924D29-4C3F-4B3D-89C6-B8D7F7EA8A53}">
      <dgm:prSet/>
      <dgm:spPr/>
      <dgm:t>
        <a:bodyPr/>
        <a:lstStyle/>
        <a:p>
          <a:endParaRPr lang="en-US"/>
        </a:p>
      </dgm:t>
    </dgm:pt>
    <dgm:pt modelId="{9422036A-0D5F-497F-B359-464C4411C6DC}" type="sibTrans" cxnId="{C2924D29-4C3F-4B3D-89C6-B8D7F7EA8A53}">
      <dgm:prSet/>
      <dgm:spPr/>
      <dgm:t>
        <a:bodyPr/>
        <a:lstStyle/>
        <a:p>
          <a:endParaRPr lang="en-US"/>
        </a:p>
      </dgm:t>
    </dgm:pt>
    <dgm:pt modelId="{D6C3AE85-15A9-4409-A45D-43BABF2498A1}">
      <dgm:prSet phldrT="[Text]"/>
      <dgm:spPr/>
      <dgm:t>
        <a:bodyPr/>
        <a:lstStyle/>
        <a:p>
          <a:r>
            <a:rPr lang="en-US" dirty="0" smtClean="0"/>
            <a:t>He likes history,nature,birds,horse back riding,and the wild life</a:t>
          </a:r>
          <a:endParaRPr lang="en-US" dirty="0"/>
        </a:p>
      </dgm:t>
    </dgm:pt>
    <dgm:pt modelId="{2914F7C3-14E5-4605-8A62-3277F1659AE7}" type="parTrans" cxnId="{7E533D40-D695-4ABE-BE90-DB0E62C07DDF}">
      <dgm:prSet/>
      <dgm:spPr/>
      <dgm:t>
        <a:bodyPr/>
        <a:lstStyle/>
        <a:p>
          <a:endParaRPr lang="en-US"/>
        </a:p>
      </dgm:t>
    </dgm:pt>
    <dgm:pt modelId="{2C9D0918-45C8-4507-8864-19DC1BED0532}" type="sibTrans" cxnId="{7E533D40-D695-4ABE-BE90-DB0E62C07DDF}">
      <dgm:prSet/>
      <dgm:spPr/>
      <dgm:t>
        <a:bodyPr/>
        <a:lstStyle/>
        <a:p>
          <a:endParaRPr lang="en-US"/>
        </a:p>
      </dgm:t>
    </dgm:pt>
    <dgm:pt modelId="{89074523-C445-405B-8FDA-91FB938A9DBA}">
      <dgm:prSet phldrT="[Text]" phldr="1"/>
      <dgm:spPr/>
      <dgm:t>
        <a:bodyPr/>
        <a:lstStyle/>
        <a:p>
          <a:endParaRPr lang="en-US"/>
        </a:p>
      </dgm:t>
    </dgm:pt>
    <dgm:pt modelId="{85E4285A-9695-4B5D-912C-E4B82C9A44D0}" type="parTrans" cxnId="{B9231B2B-B882-448D-9315-094371856BF3}">
      <dgm:prSet/>
      <dgm:spPr/>
      <dgm:t>
        <a:bodyPr/>
        <a:lstStyle/>
        <a:p>
          <a:endParaRPr lang="en-US"/>
        </a:p>
      </dgm:t>
    </dgm:pt>
    <dgm:pt modelId="{1BC9C248-3DE0-48A8-A6B7-211C260E097C}" type="sibTrans" cxnId="{B9231B2B-B882-448D-9315-094371856BF3}">
      <dgm:prSet/>
      <dgm:spPr/>
      <dgm:t>
        <a:bodyPr/>
        <a:lstStyle/>
        <a:p>
          <a:endParaRPr lang="en-US"/>
        </a:p>
      </dgm:t>
    </dgm:pt>
    <dgm:pt modelId="{F474C179-7AAA-4252-946B-50F6F1FEB3F8}">
      <dgm:prSet phldrT="[Text]"/>
      <dgm:spPr/>
      <dgm:t>
        <a:bodyPr/>
        <a:lstStyle/>
        <a:p>
          <a:r>
            <a:rPr lang="en-US" dirty="0" smtClean="0"/>
            <a:t>,</a:t>
          </a:r>
          <a:endParaRPr lang="en-US" dirty="0"/>
        </a:p>
      </dgm:t>
    </dgm:pt>
    <dgm:pt modelId="{AA62D4C6-50C3-43C1-980D-E527F0C463DA}" type="parTrans" cxnId="{DE71492B-B5DB-4193-AC54-E172FDA52D14}">
      <dgm:prSet/>
      <dgm:spPr/>
      <dgm:t>
        <a:bodyPr/>
        <a:lstStyle/>
        <a:p>
          <a:endParaRPr lang="en-US"/>
        </a:p>
      </dgm:t>
    </dgm:pt>
    <dgm:pt modelId="{89318AE7-AD9E-4F0C-9443-7B222BC1B589}" type="sibTrans" cxnId="{DE71492B-B5DB-4193-AC54-E172FDA52D14}">
      <dgm:prSet/>
      <dgm:spPr/>
      <dgm:t>
        <a:bodyPr/>
        <a:lstStyle/>
        <a:p>
          <a:endParaRPr lang="en-US"/>
        </a:p>
      </dgm:t>
    </dgm:pt>
    <dgm:pt modelId="{215CA1A5-9C7D-43AD-804A-BE39009D489A}" type="pres">
      <dgm:prSet presAssocID="{B4CE0A12-87B5-44F9-8CDC-32CC8D280A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5CC82-0AF4-45DF-B9DB-EAD0950CA355}" type="pres">
      <dgm:prSet presAssocID="{9E213C82-20C7-4E60-9DCD-198BD3671235}" presName="comp" presStyleCnt="0"/>
      <dgm:spPr/>
    </dgm:pt>
    <dgm:pt modelId="{B871D60D-DFAA-49BF-B92E-FC25EF92BE54}" type="pres">
      <dgm:prSet presAssocID="{9E213C82-20C7-4E60-9DCD-198BD3671235}" presName="box" presStyleLbl="node1" presStyleIdx="0" presStyleCnt="3"/>
      <dgm:spPr/>
      <dgm:t>
        <a:bodyPr/>
        <a:lstStyle/>
        <a:p>
          <a:endParaRPr lang="en-US"/>
        </a:p>
      </dgm:t>
    </dgm:pt>
    <dgm:pt modelId="{A12EB2D4-4431-457C-8833-9D06B993F3AB}" type="pres">
      <dgm:prSet presAssocID="{9E213C82-20C7-4E60-9DCD-198BD3671235}" presName="img" presStyleLbl="fgImgPlace1" presStyleIdx="0" presStyleCnt="3"/>
      <dgm:spPr/>
    </dgm:pt>
    <dgm:pt modelId="{EE59AF92-31F1-4050-9A1A-28C4AD11E31E}" type="pres">
      <dgm:prSet presAssocID="{9E213C82-20C7-4E60-9DCD-198BD36712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C30C7-23AE-42A0-B38B-879AD6760DC6}" type="pres">
      <dgm:prSet presAssocID="{B12CD7A6-C281-43E9-A31E-6E562B099404}" presName="spacer" presStyleCnt="0"/>
      <dgm:spPr/>
    </dgm:pt>
    <dgm:pt modelId="{90D86DEC-EF3E-4A75-8FC8-F03C8736252F}" type="pres">
      <dgm:prSet presAssocID="{3F622B5B-4E22-4EBE-BF97-B384278BC436}" presName="comp" presStyleCnt="0"/>
      <dgm:spPr/>
    </dgm:pt>
    <dgm:pt modelId="{09E2FFCE-714D-4E0B-9286-1E6F557609BB}" type="pres">
      <dgm:prSet presAssocID="{3F622B5B-4E22-4EBE-BF97-B384278BC436}" presName="box" presStyleLbl="node1" presStyleIdx="1" presStyleCnt="3" custLinFactNeighborX="-2778" custLinFactNeighborY="-1778"/>
      <dgm:spPr/>
      <dgm:t>
        <a:bodyPr/>
        <a:lstStyle/>
        <a:p>
          <a:endParaRPr lang="en-US"/>
        </a:p>
      </dgm:t>
    </dgm:pt>
    <dgm:pt modelId="{752B38C0-1E16-4514-B959-B7306DD41EA6}" type="pres">
      <dgm:prSet presAssocID="{3F622B5B-4E22-4EBE-BF97-B384278BC436}" presName="img" presStyleLbl="fgImgPlace1" presStyleIdx="1" presStyleCnt="3"/>
      <dgm:spPr/>
    </dgm:pt>
    <dgm:pt modelId="{FBF0FB1C-1533-4492-BC50-6D09E039351D}" type="pres">
      <dgm:prSet presAssocID="{3F622B5B-4E22-4EBE-BF97-B384278BC43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884E9-2A4E-43DC-A23F-FD9F506C3F2A}" type="pres">
      <dgm:prSet presAssocID="{7FDE67F1-44EF-4C05-A5D2-448E061894DD}" presName="spacer" presStyleCnt="0"/>
      <dgm:spPr/>
    </dgm:pt>
    <dgm:pt modelId="{908A9B42-0E51-4175-B880-49193C457F19}" type="pres">
      <dgm:prSet presAssocID="{D6C3AE85-15A9-4409-A45D-43BABF2498A1}" presName="comp" presStyleCnt="0"/>
      <dgm:spPr/>
    </dgm:pt>
    <dgm:pt modelId="{D8069B0E-5757-4A21-8996-AB36D3A72870}" type="pres">
      <dgm:prSet presAssocID="{D6C3AE85-15A9-4409-A45D-43BABF2498A1}" presName="box" presStyleLbl="node1" presStyleIdx="2" presStyleCnt="3" custLinFactNeighborY="222"/>
      <dgm:spPr/>
      <dgm:t>
        <a:bodyPr/>
        <a:lstStyle/>
        <a:p>
          <a:endParaRPr lang="en-US"/>
        </a:p>
      </dgm:t>
    </dgm:pt>
    <dgm:pt modelId="{6F08D865-808E-48E3-BD1B-39E92CCB721F}" type="pres">
      <dgm:prSet presAssocID="{D6C3AE85-15A9-4409-A45D-43BABF2498A1}" presName="img" presStyleLbl="fgImgPlace1" presStyleIdx="2" presStyleCnt="3"/>
      <dgm:spPr/>
    </dgm:pt>
    <dgm:pt modelId="{3C34034C-AF53-48E3-BB44-3951E03240CB}" type="pres">
      <dgm:prSet presAssocID="{D6C3AE85-15A9-4409-A45D-43BABF2498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33D40-D695-4ABE-BE90-DB0E62C07DDF}" srcId="{B4CE0A12-87B5-44F9-8CDC-32CC8D280AD8}" destId="{D6C3AE85-15A9-4409-A45D-43BABF2498A1}" srcOrd="2" destOrd="0" parTransId="{2914F7C3-14E5-4605-8A62-3277F1659AE7}" sibTransId="{2C9D0918-45C8-4507-8864-19DC1BED0532}"/>
    <dgm:cxn modelId="{1C159191-28D5-4D4E-83ED-BC35EF64385E}" type="presOf" srcId="{9E213C82-20C7-4E60-9DCD-198BD3671235}" destId="{B871D60D-DFAA-49BF-B92E-FC25EF92BE54}" srcOrd="0" destOrd="0" presId="urn:microsoft.com/office/officeart/2005/8/layout/vList4"/>
    <dgm:cxn modelId="{36CB36EA-B94D-4DBF-B517-BE03076A39B2}" type="presOf" srcId="{9E213C82-20C7-4E60-9DCD-198BD3671235}" destId="{EE59AF92-31F1-4050-9A1A-28C4AD11E31E}" srcOrd="1" destOrd="0" presId="urn:microsoft.com/office/officeart/2005/8/layout/vList4"/>
    <dgm:cxn modelId="{DE71492B-B5DB-4193-AC54-E172FDA52D14}" srcId="{D6C3AE85-15A9-4409-A45D-43BABF2498A1}" destId="{F474C179-7AAA-4252-946B-50F6F1FEB3F8}" srcOrd="1" destOrd="0" parTransId="{AA62D4C6-50C3-43C1-980D-E527F0C463DA}" sibTransId="{89318AE7-AD9E-4F0C-9443-7B222BC1B589}"/>
    <dgm:cxn modelId="{45742CBA-851B-4289-82D7-8ECEF27B877E}" srcId="{B4CE0A12-87B5-44F9-8CDC-32CC8D280AD8}" destId="{3F622B5B-4E22-4EBE-BF97-B384278BC436}" srcOrd="1" destOrd="0" parTransId="{FF672BAC-30FB-4C86-93E7-4C558581B73B}" sibTransId="{7FDE67F1-44EF-4C05-A5D2-448E061894DD}"/>
    <dgm:cxn modelId="{4FF64F2B-318B-4AF5-AE15-0920372C0DA1}" type="presOf" srcId="{B5D8E457-1823-4CA1-A832-A0CD8FA73FCA}" destId="{FBF0FB1C-1533-4492-BC50-6D09E039351D}" srcOrd="1" destOrd="1" presId="urn:microsoft.com/office/officeart/2005/8/layout/vList4"/>
    <dgm:cxn modelId="{465C74D3-AEE0-4CAB-B050-3FB7527AA67C}" srcId="{9E213C82-20C7-4E60-9DCD-198BD3671235}" destId="{084C4DBD-A49B-48AB-8947-9F6099DBA9B8}" srcOrd="0" destOrd="0" parTransId="{F864DD4F-87B2-4B8E-847C-1A98D7B69854}" sibTransId="{E97DCEF2-9F32-4731-8BAE-94D59959FB79}"/>
    <dgm:cxn modelId="{41E8B0A5-7210-430D-A2F9-3F007975A74D}" type="presOf" srcId="{DEEA75AD-7E98-4DCE-BF3B-4C823C92306E}" destId="{B871D60D-DFAA-49BF-B92E-FC25EF92BE54}" srcOrd="0" destOrd="2" presId="urn:microsoft.com/office/officeart/2005/8/layout/vList4"/>
    <dgm:cxn modelId="{82C45D1D-B0F3-4E09-A87A-E5A6AC5AC388}" srcId="{B4CE0A12-87B5-44F9-8CDC-32CC8D280AD8}" destId="{9E213C82-20C7-4E60-9DCD-198BD3671235}" srcOrd="0" destOrd="0" parTransId="{7C9DF0CC-BFF8-4495-BAF7-A63AB421C3DB}" sibTransId="{B12CD7A6-C281-43E9-A31E-6E562B099404}"/>
    <dgm:cxn modelId="{A7A35DC3-D595-4D8D-8FF5-235C331EA866}" type="presOf" srcId="{3F622B5B-4E22-4EBE-BF97-B384278BC436}" destId="{FBF0FB1C-1533-4492-BC50-6D09E039351D}" srcOrd="1" destOrd="0" presId="urn:microsoft.com/office/officeart/2005/8/layout/vList4"/>
    <dgm:cxn modelId="{9D5CB9DE-D3ED-441A-9C63-658FC603FACB}" type="presOf" srcId="{D6C3AE85-15A9-4409-A45D-43BABF2498A1}" destId="{3C34034C-AF53-48E3-BB44-3951E03240CB}" srcOrd="1" destOrd="0" presId="urn:microsoft.com/office/officeart/2005/8/layout/vList4"/>
    <dgm:cxn modelId="{B9231B2B-B882-448D-9315-094371856BF3}" srcId="{D6C3AE85-15A9-4409-A45D-43BABF2498A1}" destId="{89074523-C445-405B-8FDA-91FB938A9DBA}" srcOrd="0" destOrd="0" parTransId="{85E4285A-9695-4B5D-912C-E4B82C9A44D0}" sibTransId="{1BC9C248-3DE0-48A8-A6B7-211C260E097C}"/>
    <dgm:cxn modelId="{52341892-042A-4263-BF66-39E0A3BFB654}" type="presOf" srcId="{F474C179-7AAA-4252-946B-50F6F1FEB3F8}" destId="{D8069B0E-5757-4A21-8996-AB36D3A72870}" srcOrd="0" destOrd="2" presId="urn:microsoft.com/office/officeart/2005/8/layout/vList4"/>
    <dgm:cxn modelId="{A151C30C-1499-4B7F-AA05-07CA375D51AC}" srcId="{9E213C82-20C7-4E60-9DCD-198BD3671235}" destId="{DEEA75AD-7E98-4DCE-BF3B-4C823C92306E}" srcOrd="1" destOrd="0" parTransId="{3386B3BB-E829-4A3D-B2C8-7B07418047F9}" sibTransId="{F4882A30-BCB5-4D9A-A311-558DA4EDC465}"/>
    <dgm:cxn modelId="{4ED02820-FFE7-4474-9425-FFA03B5FD02C}" type="presOf" srcId="{9145010A-4033-4D96-921E-D9F2B6ECA04D}" destId="{FBF0FB1C-1533-4492-BC50-6D09E039351D}" srcOrd="1" destOrd="2" presId="urn:microsoft.com/office/officeart/2005/8/layout/vList4"/>
    <dgm:cxn modelId="{B3871F42-0548-4348-AAD8-EB8D6849B705}" type="presOf" srcId="{3F622B5B-4E22-4EBE-BF97-B384278BC436}" destId="{09E2FFCE-714D-4E0B-9286-1E6F557609BB}" srcOrd="0" destOrd="0" presId="urn:microsoft.com/office/officeart/2005/8/layout/vList4"/>
    <dgm:cxn modelId="{16608FC2-4257-45E3-A0B0-E848DC89817E}" type="presOf" srcId="{084C4DBD-A49B-48AB-8947-9F6099DBA9B8}" destId="{B871D60D-DFAA-49BF-B92E-FC25EF92BE54}" srcOrd="0" destOrd="1" presId="urn:microsoft.com/office/officeart/2005/8/layout/vList4"/>
    <dgm:cxn modelId="{88B04227-9DBB-48CA-96A5-BB20AA98537F}" type="presOf" srcId="{084C4DBD-A49B-48AB-8947-9F6099DBA9B8}" destId="{EE59AF92-31F1-4050-9A1A-28C4AD11E31E}" srcOrd="1" destOrd="1" presId="urn:microsoft.com/office/officeart/2005/8/layout/vList4"/>
    <dgm:cxn modelId="{BA56D2CC-2E7E-4F06-BD04-AB0BDF059FC6}" type="presOf" srcId="{9145010A-4033-4D96-921E-D9F2B6ECA04D}" destId="{09E2FFCE-714D-4E0B-9286-1E6F557609BB}" srcOrd="0" destOrd="2" presId="urn:microsoft.com/office/officeart/2005/8/layout/vList4"/>
    <dgm:cxn modelId="{858BB89A-4C0F-4E1A-90B5-58B6A74C643A}" type="presOf" srcId="{D6C3AE85-15A9-4409-A45D-43BABF2498A1}" destId="{D8069B0E-5757-4A21-8996-AB36D3A72870}" srcOrd="0" destOrd="0" presId="urn:microsoft.com/office/officeart/2005/8/layout/vList4"/>
    <dgm:cxn modelId="{C2924D29-4C3F-4B3D-89C6-B8D7F7EA8A53}" srcId="{3F622B5B-4E22-4EBE-BF97-B384278BC436}" destId="{9145010A-4033-4D96-921E-D9F2B6ECA04D}" srcOrd="1" destOrd="0" parTransId="{A2790BF9-B8ED-46CD-BB24-100F6D5071BC}" sibTransId="{9422036A-0D5F-497F-B359-464C4411C6DC}"/>
    <dgm:cxn modelId="{D588DA6B-6D8A-439E-AEB5-49C87E490BF7}" type="presOf" srcId="{F474C179-7AAA-4252-946B-50F6F1FEB3F8}" destId="{3C34034C-AF53-48E3-BB44-3951E03240CB}" srcOrd="1" destOrd="2" presId="urn:microsoft.com/office/officeart/2005/8/layout/vList4"/>
    <dgm:cxn modelId="{3E51A877-B5C5-4735-BE0C-C24012913848}" type="presOf" srcId="{B4CE0A12-87B5-44F9-8CDC-32CC8D280AD8}" destId="{215CA1A5-9C7D-43AD-804A-BE39009D489A}" srcOrd="0" destOrd="0" presId="urn:microsoft.com/office/officeart/2005/8/layout/vList4"/>
    <dgm:cxn modelId="{46B7B1C9-0F73-45A0-A575-027C7092FCE3}" srcId="{3F622B5B-4E22-4EBE-BF97-B384278BC436}" destId="{B5D8E457-1823-4CA1-A832-A0CD8FA73FCA}" srcOrd="0" destOrd="0" parTransId="{63CAD9F1-4A1A-48BF-8D43-F6EF72772AB5}" sibTransId="{16C54C5C-BCD8-4E26-B657-52BD05DDEAB4}"/>
    <dgm:cxn modelId="{6C782B8E-B329-44A9-9BD4-EC6AF50873AD}" type="presOf" srcId="{B5D8E457-1823-4CA1-A832-A0CD8FA73FCA}" destId="{09E2FFCE-714D-4E0B-9286-1E6F557609BB}" srcOrd="0" destOrd="1" presId="urn:microsoft.com/office/officeart/2005/8/layout/vList4"/>
    <dgm:cxn modelId="{2CBBCC4A-D17B-4492-8110-87FF3053E44F}" type="presOf" srcId="{89074523-C445-405B-8FDA-91FB938A9DBA}" destId="{D8069B0E-5757-4A21-8996-AB36D3A72870}" srcOrd="0" destOrd="1" presId="urn:microsoft.com/office/officeart/2005/8/layout/vList4"/>
    <dgm:cxn modelId="{B670013F-19DF-4AEE-9BFD-86A9BC7DCFB7}" type="presOf" srcId="{89074523-C445-405B-8FDA-91FB938A9DBA}" destId="{3C34034C-AF53-48E3-BB44-3951E03240CB}" srcOrd="1" destOrd="1" presId="urn:microsoft.com/office/officeart/2005/8/layout/vList4"/>
    <dgm:cxn modelId="{E9ADA1C6-6235-414A-986A-EE363F20F5E6}" type="presOf" srcId="{DEEA75AD-7E98-4DCE-BF3B-4C823C92306E}" destId="{EE59AF92-31F1-4050-9A1A-28C4AD11E31E}" srcOrd="1" destOrd="2" presId="urn:microsoft.com/office/officeart/2005/8/layout/vList4"/>
    <dgm:cxn modelId="{919EDA0C-38D8-4C22-A36C-AF9ADF052BB1}" type="presParOf" srcId="{215CA1A5-9C7D-43AD-804A-BE39009D489A}" destId="{E595CC82-0AF4-45DF-B9DB-EAD0950CA355}" srcOrd="0" destOrd="0" presId="urn:microsoft.com/office/officeart/2005/8/layout/vList4"/>
    <dgm:cxn modelId="{12236F21-CBB8-4A70-A3E1-D51D15C974C5}" type="presParOf" srcId="{E595CC82-0AF4-45DF-B9DB-EAD0950CA355}" destId="{B871D60D-DFAA-49BF-B92E-FC25EF92BE54}" srcOrd="0" destOrd="0" presId="urn:microsoft.com/office/officeart/2005/8/layout/vList4"/>
    <dgm:cxn modelId="{0E168F6A-EAE8-44E0-88D0-D7AD5DF68A6A}" type="presParOf" srcId="{E595CC82-0AF4-45DF-B9DB-EAD0950CA355}" destId="{A12EB2D4-4431-457C-8833-9D06B993F3AB}" srcOrd="1" destOrd="0" presId="urn:microsoft.com/office/officeart/2005/8/layout/vList4"/>
    <dgm:cxn modelId="{5662269F-DE3D-4AF0-A5D8-7CD84B139C1E}" type="presParOf" srcId="{E595CC82-0AF4-45DF-B9DB-EAD0950CA355}" destId="{EE59AF92-31F1-4050-9A1A-28C4AD11E31E}" srcOrd="2" destOrd="0" presId="urn:microsoft.com/office/officeart/2005/8/layout/vList4"/>
    <dgm:cxn modelId="{F2C5A2F3-7B19-40FE-A7FB-D5B129BF5944}" type="presParOf" srcId="{215CA1A5-9C7D-43AD-804A-BE39009D489A}" destId="{99DC30C7-23AE-42A0-B38B-879AD6760DC6}" srcOrd="1" destOrd="0" presId="urn:microsoft.com/office/officeart/2005/8/layout/vList4"/>
    <dgm:cxn modelId="{F8A22AE1-F38F-475E-80C4-B23F1DAAE8F6}" type="presParOf" srcId="{215CA1A5-9C7D-43AD-804A-BE39009D489A}" destId="{90D86DEC-EF3E-4A75-8FC8-F03C8736252F}" srcOrd="2" destOrd="0" presId="urn:microsoft.com/office/officeart/2005/8/layout/vList4"/>
    <dgm:cxn modelId="{E6F57AD3-8A55-40F8-B860-85E8A5656F91}" type="presParOf" srcId="{90D86DEC-EF3E-4A75-8FC8-F03C8736252F}" destId="{09E2FFCE-714D-4E0B-9286-1E6F557609BB}" srcOrd="0" destOrd="0" presId="urn:microsoft.com/office/officeart/2005/8/layout/vList4"/>
    <dgm:cxn modelId="{BF7FC796-B8E2-4625-91AB-25250C1A1CE4}" type="presParOf" srcId="{90D86DEC-EF3E-4A75-8FC8-F03C8736252F}" destId="{752B38C0-1E16-4514-B959-B7306DD41EA6}" srcOrd="1" destOrd="0" presId="urn:microsoft.com/office/officeart/2005/8/layout/vList4"/>
    <dgm:cxn modelId="{70EF532C-28CB-4D98-AEDB-208E4E82A63A}" type="presParOf" srcId="{90D86DEC-EF3E-4A75-8FC8-F03C8736252F}" destId="{FBF0FB1C-1533-4492-BC50-6D09E039351D}" srcOrd="2" destOrd="0" presId="urn:microsoft.com/office/officeart/2005/8/layout/vList4"/>
    <dgm:cxn modelId="{5D8B133D-6864-4768-A597-476A4720AB93}" type="presParOf" srcId="{215CA1A5-9C7D-43AD-804A-BE39009D489A}" destId="{6F2884E9-2A4E-43DC-A23F-FD9F506C3F2A}" srcOrd="3" destOrd="0" presId="urn:microsoft.com/office/officeart/2005/8/layout/vList4"/>
    <dgm:cxn modelId="{EBF1C703-BBFC-4C06-AC32-3D2B2D267BA1}" type="presParOf" srcId="{215CA1A5-9C7D-43AD-804A-BE39009D489A}" destId="{908A9B42-0E51-4175-B880-49193C457F19}" srcOrd="4" destOrd="0" presId="urn:microsoft.com/office/officeart/2005/8/layout/vList4"/>
    <dgm:cxn modelId="{034EDDFA-1DD8-4AE8-ABFF-F7F15AAA2E98}" type="presParOf" srcId="{908A9B42-0E51-4175-B880-49193C457F19}" destId="{D8069B0E-5757-4A21-8996-AB36D3A72870}" srcOrd="0" destOrd="0" presId="urn:microsoft.com/office/officeart/2005/8/layout/vList4"/>
    <dgm:cxn modelId="{F3505519-E9BA-4761-8046-EB216811D6D0}" type="presParOf" srcId="{908A9B42-0E51-4175-B880-49193C457F19}" destId="{6F08D865-808E-48E3-BD1B-39E92CCB721F}" srcOrd="1" destOrd="0" presId="urn:microsoft.com/office/officeart/2005/8/layout/vList4"/>
    <dgm:cxn modelId="{163D677B-6A7D-48F2-82E2-8B937BAC2A30}" type="presParOf" srcId="{908A9B42-0E51-4175-B880-49193C457F19}" destId="{3C34034C-AF53-48E3-BB44-3951E03240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1D60D-DFAA-49BF-B92E-FC25EF92BE54}">
      <dsp:nvSpPr>
        <dsp:cNvPr id="0" name=""/>
        <dsp:cNvSpPr/>
      </dsp:nvSpPr>
      <dsp:spPr>
        <a:xfrm>
          <a:off x="0" y="0"/>
          <a:ext cx="82296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 lives in the mountains of </a:t>
          </a:r>
          <a:r>
            <a:rPr lang="en-US" sz="2200" kern="1200" dirty="0" err="1" smtClean="0"/>
            <a:t>Asheville,North</a:t>
          </a:r>
          <a:r>
            <a:rPr lang="en-US" sz="2200" kern="1200" dirty="0" smtClean="0"/>
            <a:t> Carolina 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>
        <a:off x="1788794" y="0"/>
        <a:ext cx="6440805" cy="1428749"/>
      </dsp:txXfrm>
    </dsp:sp>
    <dsp:sp modelId="{A12EB2D4-4431-457C-8833-9D06B993F3AB}">
      <dsp:nvSpPr>
        <dsp:cNvPr id="0" name=""/>
        <dsp:cNvSpPr/>
      </dsp:nvSpPr>
      <dsp:spPr>
        <a:xfrm>
          <a:off x="142875" y="142875"/>
          <a:ext cx="1645920" cy="1142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2FFCE-714D-4E0B-9286-1E6F557609BB}">
      <dsp:nvSpPr>
        <dsp:cNvPr id="0" name=""/>
        <dsp:cNvSpPr/>
      </dsp:nvSpPr>
      <dsp:spPr>
        <a:xfrm>
          <a:off x="0" y="1546221"/>
          <a:ext cx="82296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 has a wife and three daughters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>
        <a:off x="1788794" y="1546221"/>
        <a:ext cx="6440805" cy="1428749"/>
      </dsp:txXfrm>
    </dsp:sp>
    <dsp:sp modelId="{752B38C0-1E16-4514-B959-B7306DD41EA6}">
      <dsp:nvSpPr>
        <dsp:cNvPr id="0" name=""/>
        <dsp:cNvSpPr/>
      </dsp:nvSpPr>
      <dsp:spPr>
        <a:xfrm>
          <a:off x="142875" y="1714499"/>
          <a:ext cx="1645920" cy="1142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69B0E-5757-4A21-8996-AB36D3A72870}">
      <dsp:nvSpPr>
        <dsp:cNvPr id="0" name=""/>
        <dsp:cNvSpPr/>
      </dsp:nvSpPr>
      <dsp:spPr>
        <a:xfrm>
          <a:off x="0" y="3143249"/>
          <a:ext cx="8229600" cy="1428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 likes history,nature,birds,horse back riding,and the wild life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,</a:t>
          </a:r>
          <a:endParaRPr lang="en-US" sz="1700" kern="1200" dirty="0"/>
        </a:p>
      </dsp:txBody>
      <dsp:txXfrm>
        <a:off x="1788794" y="3143249"/>
        <a:ext cx="6440805" cy="1428749"/>
      </dsp:txXfrm>
    </dsp:sp>
    <dsp:sp modelId="{6F08D865-808E-48E3-BD1B-39E92CCB721F}">
      <dsp:nvSpPr>
        <dsp:cNvPr id="0" name=""/>
        <dsp:cNvSpPr/>
      </dsp:nvSpPr>
      <dsp:spPr>
        <a:xfrm>
          <a:off x="142875" y="3286124"/>
          <a:ext cx="1645920" cy="1142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BE1398-89D8-4EEE-AF03-7F5489F5D86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F92E703-2C69-4F85-8581-99638C8FE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obert-beatt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Robert  Beatty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Rylee Gutzwiller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ROBERT BEATTY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ROBERT BEATTY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</a:t>
            </a:r>
            <a:endParaRPr lang="en-US" dirty="0"/>
          </a:p>
        </p:txBody>
      </p:sp>
      <p:pic>
        <p:nvPicPr>
          <p:cNvPr id="4" name="Content Placeholder 3" descr="Robert_Beatty_Author_Image_1032x1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ROUND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he wrote</a:t>
            </a:r>
            <a:endParaRPr lang="en-US" dirty="0"/>
          </a:p>
        </p:txBody>
      </p:sp>
      <p:pic>
        <p:nvPicPr>
          <p:cNvPr id="4" name="Content Placeholder 3" descr="bob15da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5410200" cy="1965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behind-stars-book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0"/>
            <a:ext cx="4502021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BOOK</a:t>
            </a:r>
            <a:endParaRPr lang="en-US" dirty="0"/>
          </a:p>
        </p:txBody>
      </p:sp>
      <p:pic>
        <p:nvPicPr>
          <p:cNvPr id="4" name="Content Placeholder 3" descr="behind-stars-boo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762000"/>
            <a:ext cx="3862874" cy="5884378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THAT I HAVE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erifna and the Black cloak and Serifina and the twisted staff 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en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54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Verve</vt:lpstr>
      <vt:lpstr>Robert  Beatty</vt:lpstr>
      <vt:lpstr>ROBERT BEATTY                      ROBERT BEATTY                       Y</vt:lpstr>
      <vt:lpstr>BACK ROUND INFORMATION</vt:lpstr>
      <vt:lpstr>BOOKS he wrote</vt:lpstr>
      <vt:lpstr>FIRST BOOK</vt:lpstr>
      <vt:lpstr>ONE THAT I HAVE READ</vt:lpstr>
      <vt:lpstr>Slide 7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 Beatty</dc:title>
  <dc:creator>3rd</dc:creator>
  <cp:lastModifiedBy>3rd</cp:lastModifiedBy>
  <cp:revision>10</cp:revision>
  <dcterms:created xsi:type="dcterms:W3CDTF">2016-10-03T14:34:08Z</dcterms:created>
  <dcterms:modified xsi:type="dcterms:W3CDTF">2016-10-17T14:47:36Z</dcterms:modified>
</cp:coreProperties>
</file>