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80"/>
    <a:srgbClr val="800040"/>
    <a:srgbClr val="008080"/>
    <a:srgbClr val="FF8000"/>
    <a:srgbClr val="66FFFF"/>
    <a:srgbClr val="80FF00"/>
    <a:srgbClr val="B3B3B3"/>
    <a:srgbClr val="00FFFF"/>
    <a:srgbClr val="FD8983"/>
    <a:srgbClr val="EB1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2588-8DAF-454A-94F8-95EC0FC49BCB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52CF-DCAC-B947-A387-06C6AA61D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2588-8DAF-454A-94F8-95EC0FC49BCB}" type="datetimeFigureOut">
              <a:rPr lang="en-US" smtClean="0"/>
              <a:t>4/6/18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52CF-DCAC-B947-A387-06C6AA61D9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2588-8DAF-454A-94F8-95EC0FC49BCB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52CF-DCAC-B947-A387-06C6AA61D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2588-8DAF-454A-94F8-95EC0FC49BCB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52CF-DCAC-B947-A387-06C6AA61D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2588-8DAF-454A-94F8-95EC0FC49BCB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52CF-DCAC-B947-A387-06C6AA61D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2588-8DAF-454A-94F8-95EC0FC49BCB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52CF-DCAC-B947-A387-06C6AA61D9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2588-8DAF-454A-94F8-95EC0FC49BCB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52CF-DCAC-B947-A387-06C6AA61D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2588-8DAF-454A-94F8-95EC0FC49BCB}" type="datetimeFigureOut">
              <a:rPr lang="en-US" smtClean="0"/>
              <a:t>4/6/18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52CF-DCAC-B947-A387-06C6AA61D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2588-8DAF-454A-94F8-95EC0FC49BCB}" type="datetimeFigureOut">
              <a:rPr lang="en-US" smtClean="0"/>
              <a:t>4/6/18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52CF-DCAC-B947-A387-06C6AA61D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2588-8DAF-454A-94F8-95EC0FC49BCB}" type="datetimeFigureOut">
              <a:rPr lang="en-US" smtClean="0"/>
              <a:t>4/6/18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52CF-DCAC-B947-A387-06C6AA61D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2588-8DAF-454A-94F8-95EC0FC49BCB}" type="datetimeFigureOut">
              <a:rPr lang="en-US" smtClean="0"/>
              <a:t>4/6/18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52CF-DCAC-B947-A387-06C6AA61D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C2588-8DAF-454A-94F8-95EC0FC49BCB}" type="datetimeFigureOut">
              <a:rPr lang="en-US" smtClean="0"/>
              <a:t>4/6/18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52CF-DCAC-B947-A387-06C6AA61D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C2C2588-8DAF-454A-94F8-95EC0FC49BCB}" type="datetimeFigureOut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E2E052CF-DCAC-B947-A387-06C6AA61D9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rgbClr val="FD8983"/>
          </a:fgClr>
          <a:bgClr>
            <a:srgbClr val="EB12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BYE SAMANTHA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049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rgbClr val="00FFFF"/>
          </a:fgClr>
          <a:bgClr>
            <a:srgbClr val="FD8983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Landmarks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Lake,chad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Chads national museum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890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bg1">
              <a:lumMod val="95000"/>
            </a:schemeClr>
          </a:fgClr>
          <a:bgClr>
            <a:srgbClr val="00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Meat, vegies ,fish ,</a:t>
            </a:r>
            <a:r>
              <a:rPr lang="en-US" dirty="0" err="1" smtClean="0"/>
              <a:t>weiners</a:t>
            </a:r>
            <a:r>
              <a:rPr lang="en-US" dirty="0" smtClean="0"/>
              <a:t> ,okra and </a:t>
            </a:r>
            <a:r>
              <a:rPr lang="en-US" dirty="0" err="1" smtClean="0"/>
              <a:t>cassaua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532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Chads flag</a:t>
            </a:r>
            <a:endParaRPr lang="en-US" dirty="0"/>
          </a:p>
        </p:txBody>
      </p:sp>
      <p:pic>
        <p:nvPicPr>
          <p:cNvPr id="4" name="Content Placeholder 3" descr="Flag_of_Chad.svg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85" b="94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33665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for watching my slide show hope </a:t>
            </a:r>
            <a:r>
              <a:rPr lang="en-US" smtClean="0"/>
              <a:t>you enjoyed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697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my state</a:t>
            </a:r>
            <a:endParaRPr lang="en-US" dirty="0"/>
          </a:p>
        </p:txBody>
      </p:sp>
      <p:pic>
        <p:nvPicPr>
          <p:cNvPr id="4" name="Content Placeholder 3" descr="kontinenter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3" r="2553"/>
          <a:stretch>
            <a:fillRect/>
          </a:stretch>
        </p:blipFill>
        <p:spPr>
          <a:xfrm>
            <a:off x="985718" y="2317749"/>
            <a:ext cx="6713657" cy="36258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own Arrow 4"/>
          <p:cNvSpPr/>
          <p:nvPr/>
        </p:nvSpPr>
        <p:spPr>
          <a:xfrm>
            <a:off x="4889500" y="1079500"/>
            <a:ext cx="142875" cy="4571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3683000" y="2492375"/>
            <a:ext cx="1809750" cy="1222375"/>
          </a:xfrm>
          <a:prstGeom prst="downArrow">
            <a:avLst/>
          </a:prstGeom>
          <a:solidFill>
            <a:srgbClr val="FD898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19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rgbClr val="008080"/>
          </a:fgClr>
          <a:bgClr>
            <a:srgbClr val="80FF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city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is in N’D JAMENA</a:t>
            </a:r>
          </a:p>
        </p:txBody>
      </p:sp>
    </p:spTree>
    <p:extLst>
      <p:ext uri="{BB962C8B-B14F-4D97-AF65-F5344CB8AC3E}">
        <p14:creationId xmlns:p14="http://schemas.microsoft.com/office/powerpoint/2010/main" val="2577745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agBrick">
          <a:fgClr>
            <a:schemeClr val="accent4">
              <a:lumMod val="60000"/>
              <a:lumOff val="40000"/>
            </a:schemeClr>
          </a:fgClr>
          <a:bgClr>
            <a:srgbClr val="66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speak </a:t>
            </a:r>
            <a:r>
              <a:rPr lang="en-US" dirty="0" err="1" smtClean="0"/>
              <a:t>arabic</a:t>
            </a:r>
            <a:r>
              <a:rPr lang="en-US" dirty="0" smtClean="0"/>
              <a:t> and </a:t>
            </a:r>
            <a:r>
              <a:rPr lang="en-US" dirty="0" err="1" smtClean="0"/>
              <a:t>french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723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2">
              <a:lumMod val="60000"/>
              <a:lumOff val="40000"/>
            </a:schemeClr>
          </a:fgClr>
          <a:bgClr>
            <a:srgbClr val="80004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say hi in chad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lále</a:t>
            </a:r>
            <a:r>
              <a:rPr lang="en-US" dirty="0" smtClean="0"/>
              <a:t> </a:t>
            </a:r>
            <a:r>
              <a:rPr lang="en-US" dirty="0" err="1" smtClean="0"/>
              <a:t>unsumak</a:t>
            </a:r>
            <a:r>
              <a:rPr lang="en-US" dirty="0" smtClean="0"/>
              <a:t> </a:t>
            </a:r>
            <a:r>
              <a:rPr lang="en-US" dirty="0" err="1" smtClean="0"/>
              <a:t>shune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097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4">
              <a:lumMod val="60000"/>
              <a:lumOff val="40000"/>
            </a:schemeClr>
          </a:fgClr>
          <a:bgClr>
            <a:srgbClr val="66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populatin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14.45 million people N’D </a:t>
            </a:r>
            <a:r>
              <a:rPr lang="en-US" dirty="0" err="1" smtClean="0"/>
              <a:t>jemena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93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FF8000"/>
          </a:fgClr>
          <a:bgClr>
            <a:schemeClr val="bg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current leader is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</a:t>
            </a:r>
            <a:r>
              <a:rPr lang="en-US" sz="3600" dirty="0" err="1" smtClean="0"/>
              <a:t>idriss</a:t>
            </a:r>
            <a:r>
              <a:rPr lang="en-US" sz="3600" dirty="0" smtClean="0"/>
              <a:t> </a:t>
            </a:r>
            <a:r>
              <a:rPr lang="en-US" sz="3600" dirty="0" err="1" smtClean="0"/>
              <a:t>deby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01952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pattFill prst="wdDnDiag">
          <a:fgClr>
            <a:srgbClr val="800040"/>
          </a:fgClr>
          <a:bgClr>
            <a:srgbClr val="00408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Central </a:t>
            </a:r>
            <a:r>
              <a:rPr lang="en-US" sz="4000" dirty="0" err="1" smtClean="0"/>
              <a:t>african</a:t>
            </a:r>
            <a:r>
              <a:rPr lang="en-US" sz="4000" dirty="0" smtClean="0"/>
              <a:t> aka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     </a:t>
            </a:r>
            <a:r>
              <a:rPr lang="en-US" sz="5400" dirty="0" smtClean="0"/>
              <a:t>CFA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1617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eave">
          <a:fgClr>
            <a:srgbClr val="FD8983"/>
          </a:fgClr>
          <a:bgClr>
            <a:srgbClr val="FD8983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most famous person there is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</a:t>
            </a:r>
            <a:r>
              <a:rPr lang="en-US" sz="4000" dirty="0" smtClean="0"/>
              <a:t>joseph </a:t>
            </a:r>
            <a:r>
              <a:rPr lang="en-US" sz="4000" dirty="0" err="1" smtClean="0"/>
              <a:t>yodoyman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93937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95</TotalTime>
  <Words>92</Words>
  <Application>Microsoft Macintosh PowerPoint</Application>
  <PresentationFormat>On-screen Show 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Breeze</vt:lpstr>
      <vt:lpstr>CHAD</vt:lpstr>
      <vt:lpstr>This is my state</vt:lpstr>
      <vt:lpstr>Capital city </vt:lpstr>
      <vt:lpstr>languages</vt:lpstr>
      <vt:lpstr>How to say hi in chad</vt:lpstr>
      <vt:lpstr>populatin</vt:lpstr>
      <vt:lpstr>Current leader</vt:lpstr>
      <vt:lpstr>Currency </vt:lpstr>
      <vt:lpstr>FAMOUS</vt:lpstr>
      <vt:lpstr>Landmarks </vt:lpstr>
      <vt:lpstr>Foods </vt:lpstr>
      <vt:lpstr>Chads flag</vt:lpstr>
      <vt:lpstr>ending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CHAD</dc:title>
  <dc:creator>ECHS student</dc:creator>
  <cp:lastModifiedBy>ECHS student</cp:lastModifiedBy>
  <cp:revision>10</cp:revision>
  <dcterms:created xsi:type="dcterms:W3CDTF">2018-03-08T18:39:36Z</dcterms:created>
  <dcterms:modified xsi:type="dcterms:W3CDTF">2018-04-06T19:06:46Z</dcterms:modified>
</cp:coreProperties>
</file>