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0AEE84-6D85-4693-A213-CB6C2DE2743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1223CF-3A62-4702-B753-225753E4D969}">
      <dgm:prSet phldrT="[Text]"/>
      <dgm:spPr/>
      <dgm:t>
        <a:bodyPr/>
        <a:lstStyle/>
        <a:p>
          <a:r>
            <a:rPr lang="en-US" dirty="0" smtClean="0"/>
            <a:t>They form over the ocean.</a:t>
          </a:r>
          <a:endParaRPr lang="en-US" dirty="0"/>
        </a:p>
      </dgm:t>
    </dgm:pt>
    <dgm:pt modelId="{0BFA0AC6-3CDB-4345-9068-9EDE273C2C7F}" type="sibTrans" cxnId="{BF6B55E2-2E2C-4E12-9DC7-D958656637D4}">
      <dgm:prSet/>
      <dgm:spPr/>
      <dgm:t>
        <a:bodyPr/>
        <a:lstStyle/>
        <a:p>
          <a:endParaRPr lang="en-US"/>
        </a:p>
      </dgm:t>
    </dgm:pt>
    <dgm:pt modelId="{9B381014-3F78-4614-9607-504D405958C9}" type="parTrans" cxnId="{BF6B55E2-2E2C-4E12-9DC7-D958656637D4}">
      <dgm:prSet/>
      <dgm:spPr/>
      <dgm:t>
        <a:bodyPr/>
        <a:lstStyle/>
        <a:p>
          <a:endParaRPr lang="en-US"/>
        </a:p>
      </dgm:t>
    </dgm:pt>
    <dgm:pt modelId="{70942F44-5548-488D-82D1-6F7A43D9C796}">
      <dgm:prSet phldrT="[Text]"/>
      <dgm:spPr/>
      <dgm:t>
        <a:bodyPr/>
        <a:lstStyle/>
        <a:p>
          <a:r>
            <a:rPr lang="en-US" dirty="0" smtClean="0"/>
            <a:t>They produce lots of rain that causes flooding.</a:t>
          </a:r>
          <a:endParaRPr lang="en-US" dirty="0"/>
        </a:p>
      </dgm:t>
    </dgm:pt>
    <dgm:pt modelId="{53B6C565-BD48-4FCF-B9A9-9F0DC04A58EA}" type="sibTrans" cxnId="{F217B26B-A017-4852-87BA-EFF887FAA21C}">
      <dgm:prSet/>
      <dgm:spPr/>
      <dgm:t>
        <a:bodyPr/>
        <a:lstStyle/>
        <a:p>
          <a:endParaRPr lang="en-US"/>
        </a:p>
      </dgm:t>
    </dgm:pt>
    <dgm:pt modelId="{1005CFF3-4B77-4C64-8D95-88D510FC9791}" type="parTrans" cxnId="{F217B26B-A017-4852-87BA-EFF887FAA21C}">
      <dgm:prSet/>
      <dgm:spPr/>
      <dgm:t>
        <a:bodyPr/>
        <a:lstStyle/>
        <a:p>
          <a:endParaRPr lang="en-US"/>
        </a:p>
      </dgm:t>
    </dgm:pt>
    <dgm:pt modelId="{5FE46314-93CC-4B00-9B7F-C32456702BAE}">
      <dgm:prSet phldrT="[Text]"/>
      <dgm:spPr/>
      <dgm:t>
        <a:bodyPr/>
        <a:lstStyle/>
        <a:p>
          <a:r>
            <a:rPr lang="en-US" dirty="0" smtClean="0"/>
            <a:t>They form in waters 82 degrees and above.</a:t>
          </a:r>
          <a:endParaRPr lang="en-US" dirty="0"/>
        </a:p>
      </dgm:t>
    </dgm:pt>
    <dgm:pt modelId="{7AE06060-5150-4D2E-97CA-AA05E8AA6380}" type="sibTrans" cxnId="{79719727-702C-4C48-96DA-01729A40EC29}">
      <dgm:prSet/>
      <dgm:spPr/>
      <dgm:t>
        <a:bodyPr/>
        <a:lstStyle/>
        <a:p>
          <a:endParaRPr lang="en-US"/>
        </a:p>
      </dgm:t>
    </dgm:pt>
    <dgm:pt modelId="{8AB25985-A100-4FE5-BDD1-428C3C2B4438}" type="parTrans" cxnId="{79719727-702C-4C48-96DA-01729A40EC29}">
      <dgm:prSet/>
      <dgm:spPr/>
      <dgm:t>
        <a:bodyPr/>
        <a:lstStyle/>
        <a:p>
          <a:endParaRPr lang="en-US"/>
        </a:p>
      </dgm:t>
    </dgm:pt>
    <dgm:pt modelId="{F075A8C5-A78A-448D-8ADE-C308B263AC32}" type="pres">
      <dgm:prSet presAssocID="{8D0AEE84-6D85-4693-A213-CB6C2DE2743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5820B6-416D-46F1-9D47-0AB6A5CBD758}" type="pres">
      <dgm:prSet presAssocID="{781223CF-3A62-4702-B753-225753E4D969}" presName="parentLin" presStyleCnt="0"/>
      <dgm:spPr/>
    </dgm:pt>
    <dgm:pt modelId="{90ED75E2-0443-41C7-AFFE-D68D3DFACDB6}" type="pres">
      <dgm:prSet presAssocID="{781223CF-3A62-4702-B753-225753E4D96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F453E78-E5D5-4C0F-94E0-83651A7A25B2}" type="pres">
      <dgm:prSet presAssocID="{781223CF-3A62-4702-B753-225753E4D969}" presName="parentText" presStyleLbl="node1" presStyleIdx="0" presStyleCnt="3" custLinFactNeighborX="2041" custLinFactNeighborY="346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FF2E60-EE29-4772-961C-0878560BC3CF}" type="pres">
      <dgm:prSet presAssocID="{781223CF-3A62-4702-B753-225753E4D969}" presName="negativeSpace" presStyleCnt="0"/>
      <dgm:spPr/>
    </dgm:pt>
    <dgm:pt modelId="{EBFBD849-D776-4498-853A-8425E2CCDB3E}" type="pres">
      <dgm:prSet presAssocID="{781223CF-3A62-4702-B753-225753E4D969}" presName="childText" presStyleLbl="conFgAcc1" presStyleIdx="0" presStyleCnt="3">
        <dgm:presLayoutVars>
          <dgm:bulletEnabled val="1"/>
        </dgm:presLayoutVars>
      </dgm:prSet>
      <dgm:spPr/>
    </dgm:pt>
    <dgm:pt modelId="{A25F5D4B-35E9-4AD0-9AB6-F526B6E4D8D4}" type="pres">
      <dgm:prSet presAssocID="{0BFA0AC6-3CDB-4345-9068-9EDE273C2C7F}" presName="spaceBetweenRectangles" presStyleCnt="0"/>
      <dgm:spPr/>
    </dgm:pt>
    <dgm:pt modelId="{EC50CBC7-726F-47F9-86C6-E68E809992D2}" type="pres">
      <dgm:prSet presAssocID="{5FE46314-93CC-4B00-9B7F-C32456702BAE}" presName="parentLin" presStyleCnt="0"/>
      <dgm:spPr/>
    </dgm:pt>
    <dgm:pt modelId="{01BFA3A8-7BBA-490E-9308-C645696C26B0}" type="pres">
      <dgm:prSet presAssocID="{5FE46314-93CC-4B00-9B7F-C32456702BA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103DAC1-5DB1-4D50-8176-FFFD5291D55E}" type="pres">
      <dgm:prSet presAssocID="{5FE46314-93CC-4B00-9B7F-C32456702BAE}" presName="parentText" presStyleLbl="node1" presStyleIdx="1" presStyleCnt="3" custLinFactNeighborX="-18367" custLinFactNeighborY="-35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8EF8BC-25E7-4796-B14D-D81ED3048704}" type="pres">
      <dgm:prSet presAssocID="{5FE46314-93CC-4B00-9B7F-C32456702BAE}" presName="negativeSpace" presStyleCnt="0"/>
      <dgm:spPr/>
    </dgm:pt>
    <dgm:pt modelId="{31E73192-C5B6-4883-BD34-50D6A32566E2}" type="pres">
      <dgm:prSet presAssocID="{5FE46314-93CC-4B00-9B7F-C32456702BAE}" presName="childText" presStyleLbl="conFgAcc1" presStyleIdx="1" presStyleCnt="3">
        <dgm:presLayoutVars>
          <dgm:bulletEnabled val="1"/>
        </dgm:presLayoutVars>
      </dgm:prSet>
      <dgm:spPr/>
    </dgm:pt>
    <dgm:pt modelId="{1F3AC930-396B-439A-B8BF-E572C6825516}" type="pres">
      <dgm:prSet presAssocID="{7AE06060-5150-4D2E-97CA-AA05E8AA6380}" presName="spaceBetweenRectangles" presStyleCnt="0"/>
      <dgm:spPr/>
    </dgm:pt>
    <dgm:pt modelId="{C71C8174-EE7F-4F2F-9F18-6E19768AD8AF}" type="pres">
      <dgm:prSet presAssocID="{70942F44-5548-488D-82D1-6F7A43D9C796}" presName="parentLin" presStyleCnt="0"/>
      <dgm:spPr/>
    </dgm:pt>
    <dgm:pt modelId="{B472C661-783E-4B04-A51C-3FBB30817BB3}" type="pres">
      <dgm:prSet presAssocID="{70942F44-5548-488D-82D1-6F7A43D9C796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80F0B32F-A2D6-41BE-B323-DF9D4913D854}" type="pres">
      <dgm:prSet presAssocID="{70942F44-5548-488D-82D1-6F7A43D9C79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89F128-3E4A-4B8E-9857-5BC0A959FFB1}" type="pres">
      <dgm:prSet presAssocID="{70942F44-5548-488D-82D1-6F7A43D9C796}" presName="negativeSpace" presStyleCnt="0"/>
      <dgm:spPr/>
    </dgm:pt>
    <dgm:pt modelId="{E7D3FC1B-91E7-429B-9832-7322BA0EE375}" type="pres">
      <dgm:prSet presAssocID="{70942F44-5548-488D-82D1-6F7A43D9C79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3CE2821-595F-4833-A92E-2140FB24BB2E}" type="presOf" srcId="{70942F44-5548-488D-82D1-6F7A43D9C796}" destId="{B472C661-783E-4B04-A51C-3FBB30817BB3}" srcOrd="0" destOrd="0" presId="urn:microsoft.com/office/officeart/2005/8/layout/list1"/>
    <dgm:cxn modelId="{6E56D668-EF63-430E-8199-088C32E5E07A}" type="presOf" srcId="{5FE46314-93CC-4B00-9B7F-C32456702BAE}" destId="{5103DAC1-5DB1-4D50-8176-FFFD5291D55E}" srcOrd="1" destOrd="0" presId="urn:microsoft.com/office/officeart/2005/8/layout/list1"/>
    <dgm:cxn modelId="{A9D75BCB-2859-44F5-99DB-520629308D6C}" type="presOf" srcId="{8D0AEE84-6D85-4693-A213-CB6C2DE27431}" destId="{F075A8C5-A78A-448D-8ADE-C308B263AC32}" srcOrd="0" destOrd="0" presId="urn:microsoft.com/office/officeart/2005/8/layout/list1"/>
    <dgm:cxn modelId="{3C6B5F00-2848-4582-9A02-7D0C445E3700}" type="presOf" srcId="{781223CF-3A62-4702-B753-225753E4D969}" destId="{3F453E78-E5D5-4C0F-94E0-83651A7A25B2}" srcOrd="1" destOrd="0" presId="urn:microsoft.com/office/officeart/2005/8/layout/list1"/>
    <dgm:cxn modelId="{F217B26B-A017-4852-87BA-EFF887FAA21C}" srcId="{8D0AEE84-6D85-4693-A213-CB6C2DE27431}" destId="{70942F44-5548-488D-82D1-6F7A43D9C796}" srcOrd="2" destOrd="0" parTransId="{1005CFF3-4B77-4C64-8D95-88D510FC9791}" sibTransId="{53B6C565-BD48-4FCF-B9A9-9F0DC04A58EA}"/>
    <dgm:cxn modelId="{79719727-702C-4C48-96DA-01729A40EC29}" srcId="{8D0AEE84-6D85-4693-A213-CB6C2DE27431}" destId="{5FE46314-93CC-4B00-9B7F-C32456702BAE}" srcOrd="1" destOrd="0" parTransId="{8AB25985-A100-4FE5-BDD1-428C3C2B4438}" sibTransId="{7AE06060-5150-4D2E-97CA-AA05E8AA6380}"/>
    <dgm:cxn modelId="{04A26A2F-EADB-408F-9C77-1588F58566D9}" type="presOf" srcId="{781223CF-3A62-4702-B753-225753E4D969}" destId="{90ED75E2-0443-41C7-AFFE-D68D3DFACDB6}" srcOrd="0" destOrd="0" presId="urn:microsoft.com/office/officeart/2005/8/layout/list1"/>
    <dgm:cxn modelId="{BF6B55E2-2E2C-4E12-9DC7-D958656637D4}" srcId="{8D0AEE84-6D85-4693-A213-CB6C2DE27431}" destId="{781223CF-3A62-4702-B753-225753E4D969}" srcOrd="0" destOrd="0" parTransId="{9B381014-3F78-4614-9607-504D405958C9}" sibTransId="{0BFA0AC6-3CDB-4345-9068-9EDE273C2C7F}"/>
    <dgm:cxn modelId="{51435C89-4856-4FAA-8062-439E7B77465C}" type="presOf" srcId="{70942F44-5548-488D-82D1-6F7A43D9C796}" destId="{80F0B32F-A2D6-41BE-B323-DF9D4913D854}" srcOrd="1" destOrd="0" presId="urn:microsoft.com/office/officeart/2005/8/layout/list1"/>
    <dgm:cxn modelId="{96BD5543-1FF4-4D8F-810E-7965B9221538}" type="presOf" srcId="{5FE46314-93CC-4B00-9B7F-C32456702BAE}" destId="{01BFA3A8-7BBA-490E-9308-C645696C26B0}" srcOrd="0" destOrd="0" presId="urn:microsoft.com/office/officeart/2005/8/layout/list1"/>
    <dgm:cxn modelId="{242764E4-E223-4FEC-AF6E-84DE9795A801}" type="presParOf" srcId="{F075A8C5-A78A-448D-8ADE-C308B263AC32}" destId="{6B5820B6-416D-46F1-9D47-0AB6A5CBD758}" srcOrd="0" destOrd="0" presId="urn:microsoft.com/office/officeart/2005/8/layout/list1"/>
    <dgm:cxn modelId="{F0A8DFCE-6486-46C0-91F3-6DC36F749561}" type="presParOf" srcId="{6B5820B6-416D-46F1-9D47-0AB6A5CBD758}" destId="{90ED75E2-0443-41C7-AFFE-D68D3DFACDB6}" srcOrd="0" destOrd="0" presId="urn:microsoft.com/office/officeart/2005/8/layout/list1"/>
    <dgm:cxn modelId="{7A4B344C-97FF-4177-95EC-8009D582AF9E}" type="presParOf" srcId="{6B5820B6-416D-46F1-9D47-0AB6A5CBD758}" destId="{3F453E78-E5D5-4C0F-94E0-83651A7A25B2}" srcOrd="1" destOrd="0" presId="urn:microsoft.com/office/officeart/2005/8/layout/list1"/>
    <dgm:cxn modelId="{46AB62BA-C638-4712-AD45-F5109AE60D4C}" type="presParOf" srcId="{F075A8C5-A78A-448D-8ADE-C308B263AC32}" destId="{6AFF2E60-EE29-4772-961C-0878560BC3CF}" srcOrd="1" destOrd="0" presId="urn:microsoft.com/office/officeart/2005/8/layout/list1"/>
    <dgm:cxn modelId="{A9DEB194-A02A-4552-B28F-C87BE9D222F7}" type="presParOf" srcId="{F075A8C5-A78A-448D-8ADE-C308B263AC32}" destId="{EBFBD849-D776-4498-853A-8425E2CCDB3E}" srcOrd="2" destOrd="0" presId="urn:microsoft.com/office/officeart/2005/8/layout/list1"/>
    <dgm:cxn modelId="{18EDFD00-034B-476D-BD91-16F520EBA369}" type="presParOf" srcId="{F075A8C5-A78A-448D-8ADE-C308B263AC32}" destId="{A25F5D4B-35E9-4AD0-9AB6-F526B6E4D8D4}" srcOrd="3" destOrd="0" presId="urn:microsoft.com/office/officeart/2005/8/layout/list1"/>
    <dgm:cxn modelId="{75EDDAA5-1C45-471A-81C5-B7783EC9CF0A}" type="presParOf" srcId="{F075A8C5-A78A-448D-8ADE-C308B263AC32}" destId="{EC50CBC7-726F-47F9-86C6-E68E809992D2}" srcOrd="4" destOrd="0" presId="urn:microsoft.com/office/officeart/2005/8/layout/list1"/>
    <dgm:cxn modelId="{CA8D41A1-AE24-45A7-86F9-AA545A2A970C}" type="presParOf" srcId="{EC50CBC7-726F-47F9-86C6-E68E809992D2}" destId="{01BFA3A8-7BBA-490E-9308-C645696C26B0}" srcOrd="0" destOrd="0" presId="urn:microsoft.com/office/officeart/2005/8/layout/list1"/>
    <dgm:cxn modelId="{64E49AF5-C3E2-4B6D-82D6-0FB173DA3677}" type="presParOf" srcId="{EC50CBC7-726F-47F9-86C6-E68E809992D2}" destId="{5103DAC1-5DB1-4D50-8176-FFFD5291D55E}" srcOrd="1" destOrd="0" presId="urn:microsoft.com/office/officeart/2005/8/layout/list1"/>
    <dgm:cxn modelId="{DE5803A7-9191-4877-AE07-68AC6A7B753D}" type="presParOf" srcId="{F075A8C5-A78A-448D-8ADE-C308B263AC32}" destId="{168EF8BC-25E7-4796-B14D-D81ED3048704}" srcOrd="5" destOrd="0" presId="urn:microsoft.com/office/officeart/2005/8/layout/list1"/>
    <dgm:cxn modelId="{CCC4B2DC-8B23-4E22-94CD-F19BB88C16EA}" type="presParOf" srcId="{F075A8C5-A78A-448D-8ADE-C308B263AC32}" destId="{31E73192-C5B6-4883-BD34-50D6A32566E2}" srcOrd="6" destOrd="0" presId="urn:microsoft.com/office/officeart/2005/8/layout/list1"/>
    <dgm:cxn modelId="{6E35E4DF-0524-4C02-94A2-C97C28E66E2B}" type="presParOf" srcId="{F075A8C5-A78A-448D-8ADE-C308B263AC32}" destId="{1F3AC930-396B-439A-B8BF-E572C6825516}" srcOrd="7" destOrd="0" presId="urn:microsoft.com/office/officeart/2005/8/layout/list1"/>
    <dgm:cxn modelId="{6D9AA767-349C-4321-946B-16652BD3D264}" type="presParOf" srcId="{F075A8C5-A78A-448D-8ADE-C308B263AC32}" destId="{C71C8174-EE7F-4F2F-9F18-6E19768AD8AF}" srcOrd="8" destOrd="0" presId="urn:microsoft.com/office/officeart/2005/8/layout/list1"/>
    <dgm:cxn modelId="{DBD4838E-C237-4B38-84F3-E39DA5AC0A21}" type="presParOf" srcId="{C71C8174-EE7F-4F2F-9F18-6E19768AD8AF}" destId="{B472C661-783E-4B04-A51C-3FBB30817BB3}" srcOrd="0" destOrd="0" presId="urn:microsoft.com/office/officeart/2005/8/layout/list1"/>
    <dgm:cxn modelId="{1B3FFCD4-7359-4B1A-8F24-64D748F8F805}" type="presParOf" srcId="{C71C8174-EE7F-4F2F-9F18-6E19768AD8AF}" destId="{80F0B32F-A2D6-41BE-B323-DF9D4913D854}" srcOrd="1" destOrd="0" presId="urn:microsoft.com/office/officeart/2005/8/layout/list1"/>
    <dgm:cxn modelId="{C01B3C5E-0C9A-4E4B-A9A2-A2060F53CEA4}" type="presParOf" srcId="{F075A8C5-A78A-448D-8ADE-C308B263AC32}" destId="{5189F128-3E4A-4B8E-9857-5BC0A959FFB1}" srcOrd="9" destOrd="0" presId="urn:microsoft.com/office/officeart/2005/8/layout/list1"/>
    <dgm:cxn modelId="{CCB6515A-46F4-4932-A46E-077C59FAC41D}" type="presParOf" srcId="{F075A8C5-A78A-448D-8ADE-C308B263AC32}" destId="{E7D3FC1B-91E7-429B-9832-7322BA0EE375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891F00-161C-47DB-9791-57DF467F096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49B98-6F3C-4DD4-BC42-4B7B97C852BB}">
      <dgm:prSet phldrT="[Text]"/>
      <dgm:spPr/>
      <dgm:t>
        <a:bodyPr/>
        <a:lstStyle/>
        <a:p>
          <a:r>
            <a:rPr lang="en-US" dirty="0" smtClean="0"/>
            <a:t>In the ocean.</a:t>
          </a:r>
          <a:endParaRPr lang="en-US" dirty="0"/>
        </a:p>
      </dgm:t>
    </dgm:pt>
    <dgm:pt modelId="{104F9A88-351E-470B-978F-654D6409C656}" type="parTrans" cxnId="{416E4E1B-003D-42A1-A2C2-D5DFE01CB6A1}">
      <dgm:prSet/>
      <dgm:spPr/>
      <dgm:t>
        <a:bodyPr/>
        <a:lstStyle/>
        <a:p>
          <a:endParaRPr lang="en-US"/>
        </a:p>
      </dgm:t>
    </dgm:pt>
    <dgm:pt modelId="{9EAE4C88-A2B2-4E90-9169-7C61116A4157}" type="sibTrans" cxnId="{416E4E1B-003D-42A1-A2C2-D5DFE01CB6A1}">
      <dgm:prSet/>
      <dgm:spPr/>
      <dgm:t>
        <a:bodyPr/>
        <a:lstStyle/>
        <a:p>
          <a:endParaRPr lang="en-US"/>
        </a:p>
      </dgm:t>
    </dgm:pt>
    <dgm:pt modelId="{0E3CB5F6-AD0B-40B4-AE11-EC96C2C29FD0}">
      <dgm:prSet phldrT="[Text]"/>
      <dgm:spPr/>
      <dgm:t>
        <a:bodyPr/>
        <a:lstStyle/>
        <a:p>
          <a:r>
            <a:rPr lang="en-US" dirty="0" smtClean="0"/>
            <a:t>Then they move to land.</a:t>
          </a:r>
          <a:endParaRPr lang="en-US" dirty="0"/>
        </a:p>
      </dgm:t>
    </dgm:pt>
    <dgm:pt modelId="{6835DE6D-3510-4C47-9FFC-0AB838B33787}" type="parTrans" cxnId="{F1C5C63D-8959-451D-9363-962DB543753D}">
      <dgm:prSet/>
      <dgm:spPr/>
      <dgm:t>
        <a:bodyPr/>
        <a:lstStyle/>
        <a:p>
          <a:endParaRPr lang="en-US"/>
        </a:p>
      </dgm:t>
    </dgm:pt>
    <dgm:pt modelId="{A26E4D51-32F4-418C-AB46-6A4CAF863F04}" type="sibTrans" cxnId="{F1C5C63D-8959-451D-9363-962DB543753D}">
      <dgm:prSet/>
      <dgm:spPr/>
      <dgm:t>
        <a:bodyPr/>
        <a:lstStyle/>
        <a:p>
          <a:endParaRPr lang="en-US"/>
        </a:p>
      </dgm:t>
    </dgm:pt>
    <dgm:pt modelId="{ACE61C7C-7DDD-4C83-91F3-A34B064EF907}">
      <dgm:prSet phldrT="[Text]"/>
      <dgm:spPr/>
      <dgm:t>
        <a:bodyPr/>
        <a:lstStyle/>
        <a:p>
          <a:r>
            <a:rPr lang="en-US" dirty="0" smtClean="0"/>
            <a:t>Hurricanes are bad.</a:t>
          </a:r>
          <a:endParaRPr lang="en-US" dirty="0"/>
        </a:p>
      </dgm:t>
    </dgm:pt>
    <dgm:pt modelId="{F8A8CAA8-934B-496B-8AB6-D9E1BF3F1D81}" type="parTrans" cxnId="{4EBC3652-0707-4607-979D-89F424E438FE}">
      <dgm:prSet/>
      <dgm:spPr/>
      <dgm:t>
        <a:bodyPr/>
        <a:lstStyle/>
        <a:p>
          <a:endParaRPr lang="en-US"/>
        </a:p>
      </dgm:t>
    </dgm:pt>
    <dgm:pt modelId="{7EDDF87F-E693-4554-A250-E6EF3C4D1623}" type="sibTrans" cxnId="{4EBC3652-0707-4607-979D-89F424E438FE}">
      <dgm:prSet/>
      <dgm:spPr/>
      <dgm:t>
        <a:bodyPr/>
        <a:lstStyle/>
        <a:p>
          <a:endParaRPr lang="en-US"/>
        </a:p>
      </dgm:t>
    </dgm:pt>
    <dgm:pt modelId="{29C676A5-1262-405B-B5E1-6E803E0559B7}">
      <dgm:prSet phldrT="[Text]"/>
      <dgm:spPr/>
      <dgm:t>
        <a:bodyPr/>
        <a:lstStyle/>
        <a:p>
          <a:r>
            <a:rPr lang="en-US" dirty="0" smtClean="0"/>
            <a:t>They form in warm waters.</a:t>
          </a:r>
          <a:endParaRPr lang="en-US" dirty="0"/>
        </a:p>
      </dgm:t>
    </dgm:pt>
    <dgm:pt modelId="{4E349F3C-CC39-4942-8C19-FF5B21CCDBCB}" type="sibTrans" cxnId="{9694FB28-1EA7-4D82-98E4-BF7ABC3F29E0}">
      <dgm:prSet/>
      <dgm:spPr/>
      <dgm:t>
        <a:bodyPr/>
        <a:lstStyle/>
        <a:p>
          <a:endParaRPr lang="en-US"/>
        </a:p>
      </dgm:t>
    </dgm:pt>
    <dgm:pt modelId="{83DEF081-1C91-4BFE-A015-8F6AA7F4EB27}" type="parTrans" cxnId="{9694FB28-1EA7-4D82-98E4-BF7ABC3F29E0}">
      <dgm:prSet/>
      <dgm:spPr/>
      <dgm:t>
        <a:bodyPr/>
        <a:lstStyle/>
        <a:p>
          <a:endParaRPr lang="en-US"/>
        </a:p>
      </dgm:t>
    </dgm:pt>
    <dgm:pt modelId="{C90F8F98-2F61-418B-8AC4-3F2CA62ABF39}" type="pres">
      <dgm:prSet presAssocID="{2E891F00-161C-47DB-9791-57DF467F096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66000C-5A9F-4EE0-ADAB-9216C764A342}" type="pres">
      <dgm:prSet presAssocID="{53349B98-6F3C-4DD4-BC42-4B7B97C852B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6CA3A3-2B55-40BA-91B2-7E326A871C5B}" type="pres">
      <dgm:prSet presAssocID="{53349B98-6F3C-4DD4-BC42-4B7B97C852B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995465-48D4-4D26-8363-7A38A9A9FD84}" type="pres">
      <dgm:prSet presAssocID="{29C676A5-1262-405B-B5E1-6E803E0559B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9E064E-95DB-445F-8749-96EEEE6E2170}" type="pres">
      <dgm:prSet presAssocID="{29C676A5-1262-405B-B5E1-6E803E0559B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FC3C68-5B44-4915-91E7-CF4DE72FB96A}" type="presOf" srcId="{0E3CB5F6-AD0B-40B4-AE11-EC96C2C29FD0}" destId="{CD6CA3A3-2B55-40BA-91B2-7E326A871C5B}" srcOrd="0" destOrd="0" presId="urn:microsoft.com/office/officeart/2005/8/layout/vList2"/>
    <dgm:cxn modelId="{2ABB76F1-F574-4B95-82A7-C1A6FE00D5FC}" type="presOf" srcId="{53349B98-6F3C-4DD4-BC42-4B7B97C852BB}" destId="{7A66000C-5A9F-4EE0-ADAB-9216C764A342}" srcOrd="0" destOrd="0" presId="urn:microsoft.com/office/officeart/2005/8/layout/vList2"/>
    <dgm:cxn modelId="{BAD9E465-B0EB-494D-BB3F-CF20B14375DB}" type="presOf" srcId="{29C676A5-1262-405B-B5E1-6E803E0559B7}" destId="{FA995465-48D4-4D26-8363-7A38A9A9FD84}" srcOrd="0" destOrd="0" presId="urn:microsoft.com/office/officeart/2005/8/layout/vList2"/>
    <dgm:cxn modelId="{F1C5C63D-8959-451D-9363-962DB543753D}" srcId="{53349B98-6F3C-4DD4-BC42-4B7B97C852BB}" destId="{0E3CB5F6-AD0B-40B4-AE11-EC96C2C29FD0}" srcOrd="0" destOrd="0" parTransId="{6835DE6D-3510-4C47-9FFC-0AB838B33787}" sibTransId="{A26E4D51-32F4-418C-AB46-6A4CAF863F04}"/>
    <dgm:cxn modelId="{9694FB28-1EA7-4D82-98E4-BF7ABC3F29E0}" srcId="{2E891F00-161C-47DB-9791-57DF467F0963}" destId="{29C676A5-1262-405B-B5E1-6E803E0559B7}" srcOrd="1" destOrd="0" parTransId="{83DEF081-1C91-4BFE-A015-8F6AA7F4EB27}" sibTransId="{4E349F3C-CC39-4942-8C19-FF5B21CCDBCB}"/>
    <dgm:cxn modelId="{2B7DE913-2A5F-4D16-B2D2-DEE51C9F020E}" type="presOf" srcId="{2E891F00-161C-47DB-9791-57DF467F0963}" destId="{C90F8F98-2F61-418B-8AC4-3F2CA62ABF39}" srcOrd="0" destOrd="0" presId="urn:microsoft.com/office/officeart/2005/8/layout/vList2"/>
    <dgm:cxn modelId="{416E4E1B-003D-42A1-A2C2-D5DFE01CB6A1}" srcId="{2E891F00-161C-47DB-9791-57DF467F0963}" destId="{53349B98-6F3C-4DD4-BC42-4B7B97C852BB}" srcOrd="0" destOrd="0" parTransId="{104F9A88-351E-470B-978F-654D6409C656}" sibTransId="{9EAE4C88-A2B2-4E90-9169-7C61116A4157}"/>
    <dgm:cxn modelId="{4EBC3652-0707-4607-979D-89F424E438FE}" srcId="{29C676A5-1262-405B-B5E1-6E803E0559B7}" destId="{ACE61C7C-7DDD-4C83-91F3-A34B064EF907}" srcOrd="0" destOrd="0" parTransId="{F8A8CAA8-934B-496B-8AB6-D9E1BF3F1D81}" sibTransId="{7EDDF87F-E693-4554-A250-E6EF3C4D1623}"/>
    <dgm:cxn modelId="{3CA08524-6F55-4F0E-A64F-FD13F3365B1A}" type="presOf" srcId="{ACE61C7C-7DDD-4C83-91F3-A34B064EF907}" destId="{CA9E064E-95DB-445F-8749-96EEEE6E2170}" srcOrd="0" destOrd="0" presId="urn:microsoft.com/office/officeart/2005/8/layout/vList2"/>
    <dgm:cxn modelId="{D71BB2B9-0756-4476-B2E1-29FF4AE26F11}" type="presParOf" srcId="{C90F8F98-2F61-418B-8AC4-3F2CA62ABF39}" destId="{7A66000C-5A9F-4EE0-ADAB-9216C764A342}" srcOrd="0" destOrd="0" presId="urn:microsoft.com/office/officeart/2005/8/layout/vList2"/>
    <dgm:cxn modelId="{A82F5233-63E8-4E30-9A37-068662705097}" type="presParOf" srcId="{C90F8F98-2F61-418B-8AC4-3F2CA62ABF39}" destId="{CD6CA3A3-2B55-40BA-91B2-7E326A871C5B}" srcOrd="1" destOrd="0" presId="urn:microsoft.com/office/officeart/2005/8/layout/vList2"/>
    <dgm:cxn modelId="{E6B00AB6-BD36-46E4-896A-19414B5A0A19}" type="presParOf" srcId="{C90F8F98-2F61-418B-8AC4-3F2CA62ABF39}" destId="{FA995465-48D4-4D26-8363-7A38A9A9FD84}" srcOrd="2" destOrd="0" presId="urn:microsoft.com/office/officeart/2005/8/layout/vList2"/>
    <dgm:cxn modelId="{3B44ADBC-61FB-49F7-987B-82C56773F8D4}" type="presParOf" srcId="{C90F8F98-2F61-418B-8AC4-3F2CA62ABF39}" destId="{CA9E064E-95DB-445F-8749-96EEEE6E2170}" srcOrd="3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CFDD01-FC7B-4722-B130-B48EE3D6BA12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42CFB2-98D2-48A4-810F-A290CEA002C2}">
      <dgm:prSet phldrT="[Text]"/>
      <dgm:spPr/>
      <dgm:t>
        <a:bodyPr/>
        <a:lstStyle/>
        <a:p>
          <a:r>
            <a:rPr lang="en-US" dirty="0" smtClean="0"/>
            <a:t>They are more than 160 miles wide.</a:t>
          </a:r>
          <a:endParaRPr lang="en-US" dirty="0"/>
        </a:p>
      </dgm:t>
    </dgm:pt>
    <dgm:pt modelId="{809AF470-5D66-4852-9B76-9758EFEE1746}" type="parTrans" cxnId="{C4418D16-F157-4FCF-AEEE-25AA0B15F235}">
      <dgm:prSet/>
      <dgm:spPr/>
      <dgm:t>
        <a:bodyPr/>
        <a:lstStyle/>
        <a:p>
          <a:endParaRPr lang="en-US"/>
        </a:p>
      </dgm:t>
    </dgm:pt>
    <dgm:pt modelId="{A480BFE9-1107-4D60-945E-460BD8A630E0}" type="sibTrans" cxnId="{C4418D16-F157-4FCF-AEEE-25AA0B15F235}">
      <dgm:prSet/>
      <dgm:spPr/>
      <dgm:t>
        <a:bodyPr/>
        <a:lstStyle/>
        <a:p>
          <a:endParaRPr lang="en-US"/>
        </a:p>
      </dgm:t>
    </dgm:pt>
    <dgm:pt modelId="{BFB5D7FA-2C35-430A-9610-F9583865ECF3}">
      <dgm:prSet phldrT="[Text]"/>
      <dgm:spPr/>
      <dgm:t>
        <a:bodyPr/>
        <a:lstStyle/>
        <a:p>
          <a:r>
            <a:rPr lang="en-US" dirty="0" smtClean="0"/>
            <a:t>They can cover whole states.</a:t>
          </a:r>
          <a:endParaRPr lang="en-US" dirty="0"/>
        </a:p>
      </dgm:t>
    </dgm:pt>
    <dgm:pt modelId="{934D81B6-9CDC-4B81-8581-F41E9395ACD6}" type="parTrans" cxnId="{DEF23E4D-6712-41B1-A830-A302EA9CE8D9}">
      <dgm:prSet/>
      <dgm:spPr/>
      <dgm:t>
        <a:bodyPr/>
        <a:lstStyle/>
        <a:p>
          <a:endParaRPr lang="en-US"/>
        </a:p>
      </dgm:t>
    </dgm:pt>
    <dgm:pt modelId="{BB6740CD-C9A2-4C7A-90AE-1C5CAC591726}" type="sibTrans" cxnId="{DEF23E4D-6712-41B1-A830-A302EA9CE8D9}">
      <dgm:prSet/>
      <dgm:spPr/>
      <dgm:t>
        <a:bodyPr/>
        <a:lstStyle/>
        <a:p>
          <a:endParaRPr lang="en-US"/>
        </a:p>
      </dgm:t>
    </dgm:pt>
    <dgm:pt modelId="{2F448734-5369-45D2-BB38-7FFD1FE32B78}" type="pres">
      <dgm:prSet presAssocID="{CDCFDD01-FC7B-4722-B130-B48EE3D6BA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B11FA4-4DFF-434B-B939-32CED89B0AD4}" type="pres">
      <dgm:prSet presAssocID="{0E42CFB2-98D2-48A4-810F-A290CEA002C2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A856BF-1FDE-4680-8168-11784BD491EF}" type="pres">
      <dgm:prSet presAssocID="{BFB5D7FA-2C35-430A-9610-F9583865ECF3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418D16-F157-4FCF-AEEE-25AA0B15F235}" srcId="{CDCFDD01-FC7B-4722-B130-B48EE3D6BA12}" destId="{0E42CFB2-98D2-48A4-810F-A290CEA002C2}" srcOrd="0" destOrd="0" parTransId="{809AF470-5D66-4852-9B76-9758EFEE1746}" sibTransId="{A480BFE9-1107-4D60-945E-460BD8A630E0}"/>
    <dgm:cxn modelId="{DEF23E4D-6712-41B1-A830-A302EA9CE8D9}" srcId="{CDCFDD01-FC7B-4722-B130-B48EE3D6BA12}" destId="{BFB5D7FA-2C35-430A-9610-F9583865ECF3}" srcOrd="1" destOrd="0" parTransId="{934D81B6-9CDC-4B81-8581-F41E9395ACD6}" sibTransId="{BB6740CD-C9A2-4C7A-90AE-1C5CAC591726}"/>
    <dgm:cxn modelId="{D429CCFC-70A2-47F2-BF39-420DA74B5C1C}" type="presOf" srcId="{0E42CFB2-98D2-48A4-810F-A290CEA002C2}" destId="{D3B11FA4-4DFF-434B-B939-32CED89B0AD4}" srcOrd="0" destOrd="0" presId="urn:microsoft.com/office/officeart/2005/8/layout/arrow5"/>
    <dgm:cxn modelId="{79A0EDFD-6446-4F16-A012-CB37D9E7BDD2}" type="presOf" srcId="{CDCFDD01-FC7B-4722-B130-B48EE3D6BA12}" destId="{2F448734-5369-45D2-BB38-7FFD1FE32B78}" srcOrd="0" destOrd="0" presId="urn:microsoft.com/office/officeart/2005/8/layout/arrow5"/>
    <dgm:cxn modelId="{7BA139A6-B6ED-43BC-BBE8-FD70039C033A}" type="presOf" srcId="{BFB5D7FA-2C35-430A-9610-F9583865ECF3}" destId="{B3A856BF-1FDE-4680-8168-11784BD491EF}" srcOrd="0" destOrd="0" presId="urn:microsoft.com/office/officeart/2005/8/layout/arrow5"/>
    <dgm:cxn modelId="{07C13FBA-D355-43C2-98E2-EAD44EE8A2BA}" type="presParOf" srcId="{2F448734-5369-45D2-BB38-7FFD1FE32B78}" destId="{D3B11FA4-4DFF-434B-B939-32CED89B0AD4}" srcOrd="0" destOrd="0" presId="urn:microsoft.com/office/officeart/2005/8/layout/arrow5"/>
    <dgm:cxn modelId="{DD076F2A-8D3F-421E-99D4-69021ADBDF03}" type="presParOf" srcId="{2F448734-5369-45D2-BB38-7FFD1FE32B78}" destId="{B3A856BF-1FDE-4680-8168-11784BD491EF}" srcOrd="1" destOrd="0" presId="urn:microsoft.com/office/officeart/2005/8/layout/arrow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DF277B-9868-4EBA-BEFF-E216B781B750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663553D9-4271-4711-9954-17F56F3D59E6}">
      <dgm:prSet phldrT="[Text]"/>
      <dgm:spPr/>
      <dgm:t>
        <a:bodyPr/>
        <a:lstStyle/>
        <a:p>
          <a:r>
            <a:rPr lang="en-US" dirty="0" smtClean="0"/>
            <a:t>The strongest one ever had winds 200mph.</a:t>
          </a:r>
          <a:endParaRPr lang="en-US" dirty="0"/>
        </a:p>
      </dgm:t>
    </dgm:pt>
    <dgm:pt modelId="{0720C729-BDBA-405A-A7F3-CE8F6B15CB50}" type="parTrans" cxnId="{970C4132-0500-4543-AAB8-7C1A1A7176E9}">
      <dgm:prSet/>
      <dgm:spPr/>
    </dgm:pt>
    <dgm:pt modelId="{E4257A51-C0BF-4019-9980-FB9C41AA02F0}" type="sibTrans" cxnId="{970C4132-0500-4543-AAB8-7C1A1A7176E9}">
      <dgm:prSet/>
      <dgm:spPr/>
    </dgm:pt>
    <dgm:pt modelId="{F2873912-E65D-430B-AD3D-C4D7CD83B7BE}">
      <dgm:prSet phldrT="[Text]"/>
      <dgm:spPr/>
      <dgm:t>
        <a:bodyPr/>
        <a:lstStyle/>
        <a:p>
          <a:r>
            <a:rPr lang="en-US" dirty="0" smtClean="0"/>
            <a:t>The stronger ones have winds 130mph.</a:t>
          </a:r>
          <a:endParaRPr lang="en-US" dirty="0"/>
        </a:p>
      </dgm:t>
    </dgm:pt>
    <dgm:pt modelId="{D7C46902-C561-44BC-8CCE-05C310514433}" type="parTrans" cxnId="{0C2C6DE8-6B25-4C52-8BE0-A42FC8988BF0}">
      <dgm:prSet/>
      <dgm:spPr/>
    </dgm:pt>
    <dgm:pt modelId="{1BFC78E0-DA3E-45B1-BA16-BB15F0028306}" type="sibTrans" cxnId="{0C2C6DE8-6B25-4C52-8BE0-A42FC8988BF0}">
      <dgm:prSet/>
      <dgm:spPr/>
    </dgm:pt>
    <dgm:pt modelId="{4E05115A-A063-488D-B707-B0CCD1DF2E09}">
      <dgm:prSet phldrT="[Text]"/>
      <dgm:spPr/>
      <dgm:t>
        <a:bodyPr/>
        <a:lstStyle/>
        <a:p>
          <a:r>
            <a:rPr lang="en-US" dirty="0" smtClean="0"/>
            <a:t>The weakest ones have winds 74mph.</a:t>
          </a:r>
          <a:endParaRPr lang="en-US" dirty="0"/>
        </a:p>
      </dgm:t>
    </dgm:pt>
    <dgm:pt modelId="{AB0F7917-F928-489F-8A9F-CB518A83676D}" type="parTrans" cxnId="{E007C461-DF08-4EC6-9DFE-6E2B204AEF7E}">
      <dgm:prSet/>
      <dgm:spPr/>
    </dgm:pt>
    <dgm:pt modelId="{71DFE844-3DC6-4A34-B1C7-425B81E74436}" type="sibTrans" cxnId="{E007C461-DF08-4EC6-9DFE-6E2B204AEF7E}">
      <dgm:prSet/>
      <dgm:spPr/>
    </dgm:pt>
    <dgm:pt modelId="{E7A0A1E4-A2F7-41F8-98ED-82BF7619AA1E}" type="pres">
      <dgm:prSet presAssocID="{E2DF277B-9868-4EBA-BEFF-E216B781B750}" presName="Name0" presStyleCnt="0">
        <dgm:presLayoutVars>
          <dgm:dir/>
          <dgm:animLvl val="lvl"/>
          <dgm:resizeHandles val="exact"/>
        </dgm:presLayoutVars>
      </dgm:prSet>
      <dgm:spPr/>
    </dgm:pt>
    <dgm:pt modelId="{BCDECA38-739A-4D17-81ED-9310B42422A7}" type="pres">
      <dgm:prSet presAssocID="{663553D9-4271-4711-9954-17F56F3D59E6}" presName="Name8" presStyleCnt="0"/>
      <dgm:spPr/>
    </dgm:pt>
    <dgm:pt modelId="{51B98B29-966B-4E66-A424-EAFB7803A22B}" type="pres">
      <dgm:prSet presAssocID="{663553D9-4271-4711-9954-17F56F3D59E6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BEA489-13B9-4748-9544-C798F7B2BEBD}" type="pres">
      <dgm:prSet presAssocID="{663553D9-4271-4711-9954-17F56F3D59E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7AD2FE-3E20-4C6F-B234-2927EC099ABB}" type="pres">
      <dgm:prSet presAssocID="{F2873912-E65D-430B-AD3D-C4D7CD83B7BE}" presName="Name8" presStyleCnt="0"/>
      <dgm:spPr/>
    </dgm:pt>
    <dgm:pt modelId="{3EF6C540-A40A-4399-9BDA-2487E1AD30B9}" type="pres">
      <dgm:prSet presAssocID="{F2873912-E65D-430B-AD3D-C4D7CD83B7BE}" presName="level" presStyleLbl="node1" presStyleIdx="1" presStyleCnt="3" custLinFactNeighborX="1020" custLinFactNeighborY="-403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277135-FF6F-4A83-AD0C-F1245F26C7A4}" type="pres">
      <dgm:prSet presAssocID="{F2873912-E65D-430B-AD3D-C4D7CD83B7B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6F6AA7-A1DA-4FFC-A219-1046980D6570}" type="pres">
      <dgm:prSet presAssocID="{4E05115A-A063-488D-B707-B0CCD1DF2E09}" presName="Name8" presStyleCnt="0"/>
      <dgm:spPr/>
    </dgm:pt>
    <dgm:pt modelId="{C68EA749-82BC-4C63-99E3-74354E05C1C8}" type="pres">
      <dgm:prSet presAssocID="{4E05115A-A063-488D-B707-B0CCD1DF2E09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B42CB0-6AE0-4031-B185-698677855E87}" type="pres">
      <dgm:prSet presAssocID="{4E05115A-A063-488D-B707-B0CCD1DF2E0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8F853E-E98B-43E9-BE54-AD17C5EA19EA}" type="presOf" srcId="{663553D9-4271-4711-9954-17F56F3D59E6}" destId="{1FBEA489-13B9-4748-9544-C798F7B2BEBD}" srcOrd="1" destOrd="0" presId="urn:microsoft.com/office/officeart/2005/8/layout/pyramid1"/>
    <dgm:cxn modelId="{0FB7B593-6B5F-4BD5-9FCC-7B771ACB2E39}" type="presOf" srcId="{663553D9-4271-4711-9954-17F56F3D59E6}" destId="{51B98B29-966B-4E66-A424-EAFB7803A22B}" srcOrd="0" destOrd="0" presId="urn:microsoft.com/office/officeart/2005/8/layout/pyramid1"/>
    <dgm:cxn modelId="{29FFC020-4D4B-4510-AED6-03D8ED0FA0BD}" type="presOf" srcId="{4E05115A-A063-488D-B707-B0CCD1DF2E09}" destId="{ACB42CB0-6AE0-4031-B185-698677855E87}" srcOrd="1" destOrd="0" presId="urn:microsoft.com/office/officeart/2005/8/layout/pyramid1"/>
    <dgm:cxn modelId="{E007C461-DF08-4EC6-9DFE-6E2B204AEF7E}" srcId="{E2DF277B-9868-4EBA-BEFF-E216B781B750}" destId="{4E05115A-A063-488D-B707-B0CCD1DF2E09}" srcOrd="2" destOrd="0" parTransId="{AB0F7917-F928-489F-8A9F-CB518A83676D}" sibTransId="{71DFE844-3DC6-4A34-B1C7-425B81E74436}"/>
    <dgm:cxn modelId="{82FA102E-FF4F-45A7-9707-D2749F3B453D}" type="presOf" srcId="{E2DF277B-9868-4EBA-BEFF-E216B781B750}" destId="{E7A0A1E4-A2F7-41F8-98ED-82BF7619AA1E}" srcOrd="0" destOrd="0" presId="urn:microsoft.com/office/officeart/2005/8/layout/pyramid1"/>
    <dgm:cxn modelId="{A1DDAD0C-45C4-48AF-83D5-DB743F06F0DC}" type="presOf" srcId="{F2873912-E65D-430B-AD3D-C4D7CD83B7BE}" destId="{3E277135-FF6F-4A83-AD0C-F1245F26C7A4}" srcOrd="1" destOrd="0" presId="urn:microsoft.com/office/officeart/2005/8/layout/pyramid1"/>
    <dgm:cxn modelId="{970C4132-0500-4543-AAB8-7C1A1A7176E9}" srcId="{E2DF277B-9868-4EBA-BEFF-E216B781B750}" destId="{663553D9-4271-4711-9954-17F56F3D59E6}" srcOrd="0" destOrd="0" parTransId="{0720C729-BDBA-405A-A7F3-CE8F6B15CB50}" sibTransId="{E4257A51-C0BF-4019-9980-FB9C41AA02F0}"/>
    <dgm:cxn modelId="{0C2C6DE8-6B25-4C52-8BE0-A42FC8988BF0}" srcId="{E2DF277B-9868-4EBA-BEFF-E216B781B750}" destId="{F2873912-E65D-430B-AD3D-C4D7CD83B7BE}" srcOrd="1" destOrd="0" parTransId="{D7C46902-C561-44BC-8CCE-05C310514433}" sibTransId="{1BFC78E0-DA3E-45B1-BA16-BB15F0028306}"/>
    <dgm:cxn modelId="{9141BED5-146C-4F6F-9C80-F8D0201A8534}" type="presOf" srcId="{4E05115A-A063-488D-B707-B0CCD1DF2E09}" destId="{C68EA749-82BC-4C63-99E3-74354E05C1C8}" srcOrd="0" destOrd="0" presId="urn:microsoft.com/office/officeart/2005/8/layout/pyramid1"/>
    <dgm:cxn modelId="{83A93432-B21F-4986-A08D-F1D91DE50DD7}" type="presOf" srcId="{F2873912-E65D-430B-AD3D-C4D7CD83B7BE}" destId="{3EF6C540-A40A-4399-9BDA-2487E1AD30B9}" srcOrd="0" destOrd="0" presId="urn:microsoft.com/office/officeart/2005/8/layout/pyramid1"/>
    <dgm:cxn modelId="{D8FA7427-8894-41B0-95AF-B82759A84C6B}" type="presParOf" srcId="{E7A0A1E4-A2F7-41F8-98ED-82BF7619AA1E}" destId="{BCDECA38-739A-4D17-81ED-9310B42422A7}" srcOrd="0" destOrd="0" presId="urn:microsoft.com/office/officeart/2005/8/layout/pyramid1"/>
    <dgm:cxn modelId="{B41B4E21-972B-4049-8148-1247433E3800}" type="presParOf" srcId="{BCDECA38-739A-4D17-81ED-9310B42422A7}" destId="{51B98B29-966B-4E66-A424-EAFB7803A22B}" srcOrd="0" destOrd="0" presId="urn:microsoft.com/office/officeart/2005/8/layout/pyramid1"/>
    <dgm:cxn modelId="{2EBC02DD-0C5E-46E3-BCDC-1B580A783A94}" type="presParOf" srcId="{BCDECA38-739A-4D17-81ED-9310B42422A7}" destId="{1FBEA489-13B9-4748-9544-C798F7B2BEBD}" srcOrd="1" destOrd="0" presId="urn:microsoft.com/office/officeart/2005/8/layout/pyramid1"/>
    <dgm:cxn modelId="{DFD8E1F9-6FE5-4F78-9E8B-59DFD882C467}" type="presParOf" srcId="{E7A0A1E4-A2F7-41F8-98ED-82BF7619AA1E}" destId="{0F7AD2FE-3E20-4C6F-B234-2927EC099ABB}" srcOrd="1" destOrd="0" presId="urn:microsoft.com/office/officeart/2005/8/layout/pyramid1"/>
    <dgm:cxn modelId="{A53BE56B-4DC2-4DAB-8742-EBD09D924155}" type="presParOf" srcId="{0F7AD2FE-3E20-4C6F-B234-2927EC099ABB}" destId="{3EF6C540-A40A-4399-9BDA-2487E1AD30B9}" srcOrd="0" destOrd="0" presId="urn:microsoft.com/office/officeart/2005/8/layout/pyramid1"/>
    <dgm:cxn modelId="{4F334B59-1B08-4A6C-BDDA-1455612DDD1D}" type="presParOf" srcId="{0F7AD2FE-3E20-4C6F-B234-2927EC099ABB}" destId="{3E277135-FF6F-4A83-AD0C-F1245F26C7A4}" srcOrd="1" destOrd="0" presId="urn:microsoft.com/office/officeart/2005/8/layout/pyramid1"/>
    <dgm:cxn modelId="{49DAEAF7-117F-4554-B023-D85C1FB4DEF1}" type="presParOf" srcId="{E7A0A1E4-A2F7-41F8-98ED-82BF7619AA1E}" destId="{FF6F6AA7-A1DA-4FFC-A219-1046980D6570}" srcOrd="2" destOrd="0" presId="urn:microsoft.com/office/officeart/2005/8/layout/pyramid1"/>
    <dgm:cxn modelId="{1E33B591-5940-4CB9-80BA-644B93D7AE45}" type="presParOf" srcId="{FF6F6AA7-A1DA-4FFC-A219-1046980D6570}" destId="{C68EA749-82BC-4C63-99E3-74354E05C1C8}" srcOrd="0" destOrd="0" presId="urn:microsoft.com/office/officeart/2005/8/layout/pyramid1"/>
    <dgm:cxn modelId="{C49D6271-31D1-4F38-AEFE-5C891EFC67EA}" type="presParOf" srcId="{FF6F6AA7-A1DA-4FFC-A219-1046980D6570}" destId="{ACB42CB0-6AE0-4031-B185-698677855E87}" srcOrd="1" destOrd="0" presId="urn:microsoft.com/office/officeart/2005/8/layout/pyramid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5B6D3-00A5-4F6C-B2AA-EE70376D80D7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9CDD6-194F-41B5-82FA-BD42256E8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CCCA-DF4C-42A1-8263-E3B1B691B4B6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768C4-0C81-4FA1-BE96-7ADE7080A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CCCA-DF4C-42A1-8263-E3B1B691B4B6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768C4-0C81-4FA1-BE96-7ADE7080A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CCCA-DF4C-42A1-8263-E3B1B691B4B6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768C4-0C81-4FA1-BE96-7ADE7080A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CCCA-DF4C-42A1-8263-E3B1B691B4B6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768C4-0C81-4FA1-BE96-7ADE7080A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CCCA-DF4C-42A1-8263-E3B1B691B4B6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768C4-0C81-4FA1-BE96-7ADE7080A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CCCA-DF4C-42A1-8263-E3B1B691B4B6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768C4-0C81-4FA1-BE96-7ADE7080A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CCCA-DF4C-42A1-8263-E3B1B691B4B6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768C4-0C81-4FA1-BE96-7ADE7080A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CCCA-DF4C-42A1-8263-E3B1B691B4B6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F768C4-0C81-4FA1-BE96-7ADE7080AD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CCCA-DF4C-42A1-8263-E3B1B691B4B6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768C4-0C81-4FA1-BE96-7ADE7080A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CCCA-DF4C-42A1-8263-E3B1B691B4B6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EF768C4-0C81-4FA1-BE96-7ADE7080A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5BFCCCA-DF4C-42A1-8263-E3B1B691B4B6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768C4-0C81-4FA1-BE96-7ADE7080A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5BFCCCA-DF4C-42A1-8263-E3B1B691B4B6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EF768C4-0C81-4FA1-BE96-7ADE7080A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Hurricane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Simon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ARE WRONG YOU BIG FAIL</a:t>
            </a:r>
            <a:endParaRPr lang="en-US" dirty="0"/>
          </a:p>
        </p:txBody>
      </p:sp>
      <p:pic>
        <p:nvPicPr>
          <p:cNvPr id="4" name="Content Placeholder 3" descr="imagesKXCL4Q7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8533" y="2209800"/>
            <a:ext cx="6803571" cy="3810000"/>
          </a:xfrm>
        </p:spPr>
      </p:pic>
      <p:sp>
        <p:nvSpPr>
          <p:cNvPr id="5" name="Action Button: Back or Previous 4">
            <a:hlinkClick r:id="rId3" action="ppaction://hlinksldjump" highlightClick="1"/>
          </p:cNvPr>
          <p:cNvSpPr/>
          <p:nvPr/>
        </p:nvSpPr>
        <p:spPr>
          <a:xfrm flipV="1">
            <a:off x="8001000" y="5029201"/>
            <a:ext cx="7620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are right you old person.</a:t>
            </a:r>
            <a:endParaRPr lang="en-US" dirty="0"/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1653382"/>
            <a:ext cx="4343399" cy="4343399"/>
          </a:xfrm>
        </p:spPr>
      </p:pic>
      <p:sp>
        <p:nvSpPr>
          <p:cNvPr id="5" name="Action Button: Forward or Next 4">
            <a:hlinkClick r:id="rId3" action="ppaction://hlinksldjump" highlightClick="1"/>
          </p:cNvPr>
          <p:cNvSpPr/>
          <p:nvPr/>
        </p:nvSpPr>
        <p:spPr>
          <a:xfrm>
            <a:off x="6324600" y="5029200"/>
            <a:ext cx="1295400" cy="9144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END!! Thanks for watching!!</a:t>
            </a:r>
            <a:endParaRPr lang="en-US" dirty="0"/>
          </a:p>
        </p:txBody>
      </p:sp>
      <p:pic>
        <p:nvPicPr>
          <p:cNvPr id="4" name="Content Placeholder 3" descr="Sports-Troph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82315" y="2148681"/>
            <a:ext cx="1817370" cy="3429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they form.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they are at.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big are they.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strong are they.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big are they?</a:t>
            </a:r>
            <a:endParaRPr lang="en-US" dirty="0"/>
          </a:p>
        </p:txBody>
      </p:sp>
      <p:pic>
        <p:nvPicPr>
          <p:cNvPr id="4" name="Content Placeholder 3" descr="tom59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6600" y="2133600"/>
            <a:ext cx="5689600" cy="3200400"/>
          </a:xfrm>
        </p:spPr>
      </p:pic>
      <p:sp>
        <p:nvSpPr>
          <p:cNvPr id="5" name="TextBox 4"/>
          <p:cNvSpPr txBox="1"/>
          <p:nvPr/>
        </p:nvSpPr>
        <p:spPr>
          <a:xfrm>
            <a:off x="152400" y="1752600"/>
            <a:ext cx="1708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Are they 12 miles wide?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2895600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Are they 40 miles wide?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3733800"/>
            <a:ext cx="276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 action="ppaction://hlinksldjump"/>
              </a:rPr>
              <a:t>Are they 200 miles wide?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4495800"/>
            <a:ext cx="3082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Are they 10,000 miles wide</a:t>
            </a:r>
            <a:r>
              <a:rPr lang="en-US" dirty="0" smtClean="0">
                <a:hlinkClick r:id="rId4" action="ppaction://hlinksldjump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got it right</a:t>
            </a:r>
            <a:endParaRPr lang="en-US" dirty="0"/>
          </a:p>
        </p:txBody>
      </p:sp>
      <p:pic>
        <p:nvPicPr>
          <p:cNvPr id="4" name="Content Placeholder 3" descr="hurricane-floyd_jpg_adapt_945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65141"/>
            <a:ext cx="7467600" cy="4196080"/>
          </a:xfrm>
        </p:spPr>
      </p:pic>
      <p:sp>
        <p:nvSpPr>
          <p:cNvPr id="5" name="Action Button: Forward or Next 4">
            <a:hlinkClick r:id="rId3" action="ppaction://hlinksldjump" highlightClick="1"/>
          </p:cNvPr>
          <p:cNvSpPr/>
          <p:nvPr/>
        </p:nvSpPr>
        <p:spPr>
          <a:xfrm>
            <a:off x="7848600" y="5257800"/>
            <a:ext cx="1295400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WRONG!!!!!!!!!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FAILURE </a:t>
            </a:r>
            <a:endParaRPr lang="en-US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671762"/>
            <a:ext cx="6324600" cy="3500438"/>
          </a:xfrm>
          <a:prstGeom prst="rect">
            <a:avLst/>
          </a:prstGeom>
        </p:spPr>
      </p:pic>
      <p:sp>
        <p:nvSpPr>
          <p:cNvPr id="5" name="Action Button: Back or Previous 4">
            <a:hlinkClick r:id="rId3" action="ppaction://hlinksldjump" highlightClick="1"/>
          </p:cNvPr>
          <p:cNvSpPr/>
          <p:nvPr/>
        </p:nvSpPr>
        <p:spPr>
          <a:xfrm>
            <a:off x="7467600" y="53340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strong are their winds?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9354" y="2133600"/>
            <a:ext cx="5042647" cy="3429000"/>
          </a:xfrm>
        </p:spPr>
      </p:pic>
      <p:sp>
        <p:nvSpPr>
          <p:cNvPr id="5" name="TextBox 4"/>
          <p:cNvSpPr txBox="1"/>
          <p:nvPr/>
        </p:nvSpPr>
        <p:spPr>
          <a:xfrm>
            <a:off x="685800" y="2819400"/>
            <a:ext cx="260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Are their winds 12mph?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733800"/>
            <a:ext cx="3057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Are their winds 10,000mph?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495800"/>
            <a:ext cx="2813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 action="ppaction://hlinksldjump"/>
              </a:rPr>
              <a:t>Are their winds 74mph or </a:t>
            </a:r>
          </a:p>
          <a:p>
            <a:r>
              <a:rPr lang="en-US" dirty="0" smtClean="0">
                <a:hlinkClick r:id="rId4" action="ppaction://hlinksldjump"/>
              </a:rPr>
              <a:t>More?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5715000"/>
            <a:ext cx="3595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Are their winds 400mph or more?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82</TotalTime>
  <Words>191</Words>
  <Application>Microsoft Office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Hurricane</vt:lpstr>
      <vt:lpstr>How they form.</vt:lpstr>
      <vt:lpstr>Where they are at.</vt:lpstr>
      <vt:lpstr>How big are they.</vt:lpstr>
      <vt:lpstr>How strong are they.</vt:lpstr>
      <vt:lpstr>How big are they?</vt:lpstr>
      <vt:lpstr>You got it right</vt:lpstr>
      <vt:lpstr>YOUR WRONG!!!!!!!!!</vt:lpstr>
      <vt:lpstr>How strong are their winds?</vt:lpstr>
      <vt:lpstr>YOU ARE WRONG YOU BIG FAIL</vt:lpstr>
      <vt:lpstr>You are right you old person.</vt:lpstr>
      <vt:lpstr>THE END!! Thanks for watching!!</vt:lpstr>
    </vt:vector>
  </TitlesOfParts>
  <Company>Elm Creek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4th</dc:creator>
  <cp:lastModifiedBy>4th</cp:lastModifiedBy>
  <cp:revision>10</cp:revision>
  <dcterms:created xsi:type="dcterms:W3CDTF">2017-04-21T14:58:48Z</dcterms:created>
  <dcterms:modified xsi:type="dcterms:W3CDTF">2017-05-03T15:15:14Z</dcterms:modified>
</cp:coreProperties>
</file>