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2312AA8-AE9A-45B5-A50F-33D48DC6604C}" type="datetimeFigureOut">
              <a:rPr lang="en-US" smtClean="0"/>
              <a:pPr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A98A03F-86D2-4602-B344-282FE8B43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Swine jobs in Nebraska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</a:t>
            </a:r>
            <a:r>
              <a:rPr lang="en-US" dirty="0"/>
              <a:t>J</a:t>
            </a:r>
            <a:r>
              <a:rPr lang="en-US" dirty="0" smtClean="0"/>
              <a:t>anet Rippe</a:t>
            </a:r>
            <a:endParaRPr lang="en-US" dirty="0"/>
          </a:p>
          <a:p>
            <a:r>
              <a:rPr lang="en-US" dirty="0" smtClean="0"/>
              <a:t>From your friend </a:t>
            </a:r>
            <a:r>
              <a:rPr lang="en-US" smtClean="0"/>
              <a:t>Kadyn</a:t>
            </a:r>
            <a:r>
              <a:rPr lang="en-US" dirty="0" smtClean="0"/>
              <a:t> </a:t>
            </a:r>
            <a:r>
              <a:rPr lang="en-US" dirty="0" smtClean="0"/>
              <a:t>Schmidt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swine job I found was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25609"/>
          </a:xfrm>
        </p:spPr>
        <p:txBody>
          <a:bodyPr/>
          <a:lstStyle/>
          <a:p>
            <a:r>
              <a:rPr lang="en-US" dirty="0" smtClean="0"/>
              <a:t>Leadership opportunities at pillen family farm</a:t>
            </a:r>
            <a:endParaRPr lang="en-US" dirty="0"/>
          </a:p>
        </p:txBody>
      </p:sp>
      <p:pic>
        <p:nvPicPr>
          <p:cNvPr id="4" name="Picture 3" descr="pillen-fami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826" y="2795587"/>
            <a:ext cx="5158361" cy="291941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one I found is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Valentine livestock .com</a:t>
            </a:r>
          </a:p>
          <a:p>
            <a:r>
              <a:rPr lang="en-US" dirty="0" smtClean="0"/>
              <a:t>It is in sand hill ne</a:t>
            </a:r>
          </a:p>
          <a:p>
            <a:r>
              <a:rPr lang="en-US" dirty="0" smtClean="0"/>
              <a:t>It is a job that you get to </a:t>
            </a:r>
            <a:r>
              <a:rPr lang="en-US" smtClean="0"/>
              <a:t>work with swine and hogs </a:t>
            </a:r>
            <a:endParaRPr lang="en-US" dirty="0"/>
          </a:p>
        </p:txBody>
      </p:sp>
      <p:pic>
        <p:nvPicPr>
          <p:cNvPr id="4" name="Picture 3" descr="t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657600"/>
            <a:ext cx="4819135" cy="29718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Red willow county is 37 in swine production</a:t>
            </a:r>
          </a:p>
          <a:p>
            <a:r>
              <a:rPr lang="en-US" dirty="0" smtClean="0"/>
              <a:t>Buffalo county is 54 in swine production</a:t>
            </a:r>
          </a:p>
          <a:p>
            <a:r>
              <a:rPr lang="en-US" dirty="0" smtClean="0"/>
              <a:t>Nebraska is 6 in swine production in the us</a:t>
            </a:r>
          </a:p>
          <a:p>
            <a:r>
              <a:rPr lang="en-US" dirty="0" smtClean="0"/>
              <a:t>Iowa is the 1</a:t>
            </a:r>
            <a:r>
              <a:rPr lang="en-US" baseline="30000" dirty="0" smtClean="0"/>
              <a:t>st</a:t>
            </a:r>
            <a:r>
              <a:rPr lang="en-US" dirty="0" smtClean="0"/>
              <a:t> in swine production in the  us   </a:t>
            </a:r>
            <a:endParaRPr lang="en-US" dirty="0"/>
          </a:p>
        </p:txBody>
      </p:sp>
      <p:pic>
        <p:nvPicPr>
          <p:cNvPr id="4" name="Picture 3" descr="icon_Commodity_Hog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0" y="4724400"/>
            <a:ext cx="1143000" cy="1143000"/>
          </a:xfrm>
          <a:prstGeom prst="rect">
            <a:avLst/>
          </a:prstGeom>
        </p:spPr>
      </p:pic>
      <p:pic>
        <p:nvPicPr>
          <p:cNvPr id="5" name="Picture 4" descr="icon_Commodity_Hog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876800"/>
            <a:ext cx="1143000" cy="1143000"/>
          </a:xfrm>
          <a:prstGeom prst="rect">
            <a:avLst/>
          </a:prstGeom>
        </p:spPr>
      </p:pic>
      <p:pic>
        <p:nvPicPr>
          <p:cNvPr id="6" name="Picture 5" descr="icon_Commodity_Hog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5715000"/>
            <a:ext cx="609600" cy="609600"/>
          </a:xfrm>
          <a:prstGeom prst="rect">
            <a:avLst/>
          </a:prstGeom>
        </p:spPr>
      </p:pic>
      <p:pic>
        <p:nvPicPr>
          <p:cNvPr id="7" name="Picture 6" descr="icon_Commodity_Hog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0" y="4876800"/>
            <a:ext cx="609600" cy="60960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5.3469E-6 C -0.00122 -0.17253 0.00972 -0.17276 -0.01458 -0.28007 C -0.0184 -0.29695 -0.02153 -0.31754 -0.02899 -0.33211 C -0.0349 -0.37304 -0.0309 -0.35246 -0.03333 -0.43433 C -0.03351 -0.43895 -0.03195 -0.44543 -0.0349 -0.44797 C -0.04288 -0.45491 -0.09323 -0.4556 -0.09427 -0.4556 C -0.11024 -0.45491 -0.12622 -0.45607 -0.14201 -0.45375 C -0.15781 -0.45144 -0.17118 -0.43733 -0.18559 -0.42855 C -0.20729 -0.41536 -0.22274 -0.38784 -0.23767 -0.36495 C -0.26511 -0.32309 -0.2842 -0.27383 -0.29861 -0.22202 C -0.30017 -0.19473 -0.30469 -0.17045 -0.3059 -0.14293 C -0.30486 -0.13322 -0.30556 -0.12304 -0.30295 -0.11402 C -0.30191 -0.11055 -0.29774 -0.11078 -0.29566 -0.10824 C -0.2934 -0.10546 -0.29236 -0.10107 -0.28993 -0.09853 C -0.27674 -0.08373 -0.26285 -0.08442 -0.24636 -0.08303 C -0.18594 -0.08488 -0.12622 -0.08974 -0.06823 -0.11402 C -0.0592 -0.11795 -0.02448 -0.1316 -0.01163 -0.14478 C -0.00608 -0.15033 0.00295 -0.16421 0.00295 -0.16421 C 0.00243 -0.16999 0.00295 -0.17623 0.00139 -0.18155 C -0.00434 -0.20098 -0.03229 -0.20167 -0.04358 -0.20283 C -0.0783 -0.20144 -0.1132 -0.20329 -0.14792 -0.1989 C -0.17951 -0.19497 -0.21042 -0.18294 -0.24201 -0.17762 C -0.32552 -0.16374 -0.28073 -0.16883 -0.37691 -0.16421 C -0.48073 -0.16675 -0.58559 -0.15681 -0.68837 -0.17762 C -0.71615 -0.18317 -0.73455 -0.19589 -0.75938 -0.20653 C -0.7559 -0.22087 -0.74288 -0.23474 -0.73195 -0.23752 C -0.72552 -0.24423 -0.71962 -0.25139 -0.71163 -0.25486 C -0.7007 -0.29071 -0.65608 -0.32124 -0.63195 -0.33396 C -0.55399 -0.37512 -0.47066 -0.40195 -0.38698 -0.40542 C -0.36233 -0.40472 -0.33767 -0.40611 -0.31302 -0.40357 C -0.31215 -0.40357 -0.3132 -0.39802 -0.31892 -0.392 C -0.32882 -0.38137 -0.33924 -0.37142 -0.34931 -0.36102 C -0.35712 -0.35292 -0.36719 -0.34945 -0.37535 -0.34182 C -0.38958 -0.32818 -0.40469 -0.30898 -0.41458 -0.28955 C -0.39948 -0.28007 -0.36042 -0.29834 -0.34358 -0.3032 C -0.30469 -0.3143 -0.26285 -0.31846 -0.22326 -0.32054 C -0.20087 -0.32609 -0.17795 -0.32956 -0.15504 -0.33211 C -0.12274 -0.34136 -0.09097 -0.34668 -0.05799 -0.34945 C -0.0309 -0.35546 -0.00556 -0.36934 0.0217 -0.37258 C 0.03507 -0.37628 0.04774 -0.38137 0.06076 -0.38622 C 0.06215 -0.38738 0.06667 -0.389 0.0651 -0.38992 C 0.06059 -0.39247 0.05521 -0.38992 0.05069 -0.392 C 0.04601 -0.39409 0.04236 -0.39917 0.03767 -0.40172 C 0.01701 -0.41282 -0.00538 -0.41953 -0.02604 -0.43063 C -0.08386 -0.46139 -0.13663 -0.49793 -0.19861 -0.50972 C -0.23559 -0.5273 -0.26233 -0.51781 -0.3059 -0.5155 C -0.37465 -0.46509 -0.43247 -0.40102 -0.47969 -0.31661 C -0.49514 -0.28886 -0.51545 -0.26504 -0.52604 -0.23359 C -0.54115 -0.18826 -0.53351 -0.21023 -0.54931 -0.16791 C -0.55017 -0.16213 -0.55504 -0.12859 -0.55504 -0.1235 C -0.55538 -0.09274 -0.55434 -0.06176 -0.55365 -0.031 C -0.55295 -0.00093 -0.54392 0.04208 -0.51892 0.05018 C -0.51302 0.04972 -0.48906 0.04879 -0.47969 0.04625 C -0.46493 0.04208 -0.45382 0.03006 -0.44201 0.01919 C -0.43629 0.01387 -0.43038 0.00901 -0.42465 0.00392 C -0.4217 0.00138 -0.41997 -0.00278 -0.41736 -0.00579 C -0.39774 -0.02961 -0.37986 -0.05482 -0.35938 -0.07725 C -0.34653 -0.09136 -0.33611 -0.10801 -0.3217 -0.1198 C -0.3 -0.13738 -0.32778 -0.11448 -0.30868 -0.13137 C -0.30486 -0.13484 -0.29705 -0.14108 -0.29705 -0.14108 C -0.29184 -0.15149 -0.29063 -0.15657 -0.28698 -0.16791 C -0.2875 -0.1841 -0.28629 -0.20028 -0.28837 -0.21624 C -0.28993 -0.22804 -0.29844 -0.23451 -0.30434 -0.24145 C -0.31493 -0.25417 -0.32552 -0.2581 -0.33924 -0.26065 C -0.34549 -0.25995 -0.35191 -0.26041 -0.35799 -0.25879 C -0.36806 -0.25602 -0.38142 -0.23844 -0.38698 -0.22781 C -0.40625 -0.1908 -0.41528 -0.14594 -0.43333 -0.10824 C -0.43767 -0.08835 -0.44445 -0.07979 -0.45504 -0.06569 C -0.46285 -0.05528 -0.4691 -0.04302 -0.4783 -0.0347 C -0.48142 -0.02683 -0.48142 -0.02221 -0.48698 -0.01735 C -0.4875 -0.0192 -0.48733 -0.02175 -0.48837 -0.02313 C -0.49288 -0.02938 -0.50365 -0.0377 -0.51024 -0.04048 C -0.51545 -0.03817 -0.51945 -0.031 -0.52465 -0.031 " pathEditMode="relative" ptsTypes="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8.32562E-7 C 0.00104 -0.0192 0.00087 -0.03863 0.00295 -0.05782 C 0.0033 -0.06106 0.00625 -0.06268 0.00729 -0.06568 C 0.00816 -0.068 0.00746 -0.07123 0.00868 -0.07332 C 0.01007 -0.07586 0.01267 -0.07702 0.01458 -0.0791 C 0.0184 -0.08372 0.02049 -0.09043 0.02465 -0.09459 C 0.03142 -0.1013 0.03924 -0.10592 0.04635 -0.11194 C 0.07326 -0.13483 0.10295 -0.15056 0.13194 -0.1679 C 0.14844 -0.17785 0.16285 -0.18155 0.17969 -0.18918 C 0.18368 -0.19103 0.18733 -0.19357 0.19132 -0.19496 C 0.19757 -0.19704 0.21024 -0.19889 0.21024 -0.19889 C 0.21319 -0.20028 0.21597 -0.20167 0.21892 -0.20282 C 0.22517 -0.20491 0.23767 -0.20861 0.23767 -0.20861 C 0.25903 -0.20768 0.28073 -0.21115 0.30156 -0.20467 C 0.30364 -0.20398 0.30521 -0.20144 0.30729 -0.20074 C 0.31111 -0.19959 0.3151 -0.19959 0.31892 -0.19889 C 0.32691 -0.19519 0.33142 -0.1945 0.34062 -0.19311 C 0.34948 -0.18987 0.35764 -0.18571 0.36667 -0.1834 C 0.38229 -0.17299 0.39809 -0.1642 0.41458 -0.15634 C 0.41545 -0.15241 0.42292 -0.139 0.41597 -0.139 " pathEditMode="relative" ptsTypes="fffffffffffffffffff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382 -0.13645 C -0.11771 -0.139 -0.12899 -0.14848 -0.14149 -0.15565 C -0.14705 -0.15889 -0.15347 -0.15981 -0.15885 -0.16351 C -0.16041 -0.16444 -0.16146 -0.16675 -0.16319 -0.16721 C -0.16736 -0.1686 -0.17187 -0.1686 -0.17621 -0.16929 C -0.21128 -0.18086 -0.22882 -0.17137 -0.2776 -0.16929 C -0.29514 -0.16097 -0.30798 -0.13992 -0.32552 -0.13252 C -0.32968 -0.12697 -0.33767 -0.1161 -0.34288 -0.1131 C -0.34566 -0.11148 -0.35156 -0.10939 -0.35156 -0.10939 C -0.35416 -0.1198 -0.35538 -0.12952 -0.36041 -0.1383 C -0.36232 -0.15125 -0.36788 -0.16027 -0.37048 -0.17299 C -0.37361 -0.18918 -0.37482 -0.20514 -0.37621 -0.22133 C -0.37274 -0.27845 -0.37448 -0.36957 -0.31684 -0.37767 C -0.23993 -0.40819 -0.30382 -0.38507 -0.10659 -0.37767 C -0.08489 -0.37697 -0.06319 -0.37489 -0.04149 -0.37396 C -0.02413 -0.37304 -0.00659 -0.37258 0.01077 -0.37211 C 0.07448 -0.36356 0.13889 -0.35338 0.20209 -0.33904 C 0.20452 -0.33719 0.20764 -0.33627 0.20938 -0.33326 C 0.21129 -0.33026 0.21216 -0.3217 0.21216 -0.3217 C 0.20295 -0.23914 0.13733 -0.15889 0.09479 -0.1131 C -0.00989 -0.0007 -0.10798 0.06937 -0.24149 0.09921 C -0.28021 0.09551 -0.30156 0.11262 -0.31389 0.07215 C -0.31198 0.04301 -0.31319 0.01341 -0.30816 -0.01481 C -0.29427 -0.09205 -0.2243 -0.17091 -0.18941 -0.2174 C -0.1618 -0.25394 -0.10712 -0.34136 -0.06458 -0.37581 C -0.04948 -0.38807 0.03091 -0.44196 0.05851 -0.45491 C 0.09445 -0.47179 0.13212 -0.48197 0.16736 -0.50116 C 0.21268 -0.52591 0.25052 -0.5414 0.29913 -0.54765 C 0.32865 -0.54695 0.35955 -0.55805 0.3875 -0.54557 C 0.39601 -0.54186 0.38611 -0.52151 0.38177 -0.51088 C 0.37188 -0.48705 0.36007 -0.46416 0.34549 -0.4452 C 0.31806 -0.40981 0.2816 -0.35893 0.24844 -0.33326 C 0.07865 -0.20213 -0.11111 -0.07956 -0.30659 -0.04372 C -0.2901 -0.14964 -0.22778 -0.22503 -0.16163 -0.28123 C 0.02396 -0.43918 0.23229 -0.51689 0.44115 -0.60361 C 0.49132 -0.62443 0.67066 -0.68988 0.70347 -0.71185 C 0.71216 -0.7174 0.72101 -0.72272 0.72952 -0.72919 C 0.73264 -0.73127 0.7408 -0.73335 0.73837 -0.73682 C 0.73438 -0.74284 0.72604 -0.72549 0.71372 -0.71555 C 0.704 -0.70768 0.69288 -0.70236 0.68316 -0.6945 C 0.66771 -0.68132 0.65382 -0.6649 0.63837 -0.65218 C 0.58438 -0.60685 0.52969 -0.56314 0.47448 -0.52059 C 0.23577 -0.33673 0.51771 -0.56661 0.26146 -0.36032 C 0.22639 -0.33211 0.19375 -0.29788 0.15712 -0.27336 C 0.05209 -0.20329 -0.05121 -0.13229 -0.14722 -0.04186 C -0.12916 -0.17577 -0.06475 -0.29117 -0.0125 -0.40495 C 0.07309 -0.59089 0.2217 -0.76504 0.33976 -0.90657 C 0.35903 -0.9297 0.37813 -0.95329 0.39775 -0.97618 C 0.41389 -0.99515 0.43091 -1.01319 0.44705 -1.03215 C 0.46372 -1.05181 0.49011 -1.0791 0.50504 -1.10546 C 0.49566 -1.11402 0.47552 -1.09598 0.46736 -1.08812 C 0.46163 -1.08257 0.45747 -1.07401 0.45139 -1.06892 C 0.43837 -1.05782 0.42379 -1.05088 0.41077 -1.03978 C 0.39653 -1.02753 0.38455 -1.01111 0.37014 -0.99931 C 0.27292 -0.91952 0.17066 -0.85084 0.07014 -0.77915 C 0.04323 -0.75995 0.01337 -0.74862 -0.0125 -0.72734 C -0.07691 -0.67369 -0.11389 -0.62674 -0.16319 -0.56106 C -0.16718 -0.54464 -0.15034 -0.58002 -0.14861 -0.58234 C -0.05607 -0.70213 -0.16093 -0.5599 -0.06753 -0.68849 C -0.0184 -0.75602 0.04341 -0.81915 0.10504 -0.8661 C 0.12275 -0.87998 0.14358 -0.89709 0.16441 -0.90079 C 0.18282 -0.89732 0.17882 -0.88923 0.18177 -0.86425 C 0.18073 -0.78909 0.18334 -0.75417 0.16997 -0.68086 C 0.15695 -0.60754 0.13177 -0.531 0.10643 -0.46462 C 0.05434 -0.32864 0.00104 -0.18918 -0.06458 -0.06291 C -0.09653 -0.00139 -0.15069 0.09135 -0.19062 0.14939 C -0.21736 0.18825 -0.24566 0.22525 -0.27326 0.26318 C -0.27587 0.26688 -0.28264 0.2789 -0.28055 0.27474 C -0.24114 0.19218 -0.20434 0.10591 -0.1559 0.03168 C -0.14305 0.01202 -0.12795 -0.00463 -0.11528 -0.02429 C -0.08698 -0.06846 -0.06528 -0.12096 -0.03264 -0.15958 C -0.02448 -0.16929 -0.0151 -0.17739 -0.00816 -0.18849 C -0.00625 -0.19196 -0.00156 -0.20236 -0.00225 -0.1982 C -0.00764 -0.16837 -0.02534 -0.14547 -0.03715 -0.11911 C -0.05764 -0.07332 -0.0908 -0.03932 -0.12257 -0.00694 C -0.17361 0.04509 -0.21892 0.08094 -0.2835 0.09343 C -0.25659 0.03098 -0.24062 -0.03724 -0.21684 -0.10153 C -0.16771 -0.23405 -0.18941 -0.16929 -0.12986 -0.30852 C -0.09392 -0.39223 -0.06979 -0.48636 -0.02396 -0.56106 C 0.01945 -0.63183 0.06337 -0.70213 0.10643 -0.77336 C 0.12483 -0.80389 0.13907 -0.83904 0.16007 -0.8661 C 0.19097 -0.90588 0.22049 -0.9445 0.24705 -0.9896 C 0.24757 -0.99145 0.24948 -0.99677 0.24844 -0.99538 C 0.24427 -0.98983 0.23941 -0.97457 0.23681 -0.96855 C 0.22969 -0.95236 0.2224 -0.93641 0.21511 -0.92022 C 0.19931 -0.88483 0.17552 -0.85708 0.15573 -0.82563 C 0.13472 -0.79233 0.11719 -0.75602 0.09775 -0.72133 C 0.06945 -0.67161 0.03542 -0.62373 0.01216 -0.56892 C 0.00417 -0.55065 -0.00034 -0.52961 -0.00816 -0.51088 C -0.01284 -0.48359 -0.01788 -0.49099 -0.00816 -0.48197 C 0.00608 -0.50093 0.02344 -0.51596 0.03681 -0.53608 C 0.0974 -0.62743 0.05087 -0.55898 0.14549 -0.68849 C 0.16181 -0.71092 0.17587 -0.73035 0.18907 -0.75602 C 0.18004 -0.76804 0.16389 -0.74492 0.15712 -0.73682 C 0.11632 -0.68964 0.10972 -0.67022 0.05851 -0.63067 C -0.08177 -0.52221 -0.22708 -0.42785 -0.36597 -0.31592 C -0.4309 -0.26388 -0.48264 -0.22549 -0.52986 -0.14594 C -0.53038 -0.142 -0.53229 -0.13807 -0.53125 -0.13437 C -0.53073 -0.13252 -0.52778 -0.13483 -0.52691 -0.13645 C -0.51753 -0.15334 -0.49948 -0.19728 -0.48784 -0.2137 C -0.47587 -0.23058 -0.46094 -0.24376 -0.44861 -0.26018 C -0.43489 -0.27845 -0.42309 -0.2995 -0.40955 -0.31777 C -0.35538 -0.39177 -0.29826 -0.46185 -0.24427 -0.53608 C -0.22361 -0.56453 -0.19896 -0.58927 -0.1776 -0.61703 C -0.19357 -0.5532 -0.21545 -0.4926 -0.22986 -0.42785 C -0.22743 -0.37581 -0.22326 -0.33419 -0.22691 -0.28123 C -0.22743 -0.27429 -0.23281 -0.26966 -0.23559 -0.26388 C -0.24323 -0.24769 -0.25712 -0.23567 -0.26892 -0.22549 C -0.27378 -0.21647 -0.27899 -0.21115 -0.28489 -0.20398 C -0.30694 -0.17808 -0.27621 -0.213 -0.29496 -0.18849 C -0.2967 -0.18641 -0.2993 -0.18502 -0.30087 -0.18271 C -0.31354 -0.16421 -0.30399 -0.16952 -0.31389 -0.16536 C -0.3184 -0.15935 -0.31875 -0.15449 -0.32396 -0.14987 C -0.32725 -0.13784 -0.33264 -0.12628 -0.33264 -0.1131 " pathEditMode="relative" ptsTypes="fffffffffffffffffffffffffffffffffffffffffffffffffffffffffffffffffffffffffffffffffffffffffffffffffffffffffffffffff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7622 -0.07378 C -0.37483 -0.09043 -0.37448 -0.1272 -0.36129 -0.13946 C -0.35851 -0.14663 -0.35556 -0.15333 -0.35382 -0.1612 C -0.35313 -0.16444 -0.35348 -0.16814 -0.35226 -0.17114 C -0.34844 -0.1797 -0.34341 -0.1871 -0.33889 -0.19496 C -0.3349 -0.20213 -0.33282 -0.21092 -0.32986 -0.21878 C -0.32796 -0.22387 -0.32466 -0.22803 -0.3224 -0.23289 C -0.3158 -0.24769 -0.31025 -0.26411 -0.30313 -0.27845 C -0.29132 -0.3025 -0.27709 -0.3247 -0.26268 -0.34621 C -0.24653 -0.37026 -0.23073 -0.39778 -0.21059 -0.41559 C -0.19948 -0.43641 -0.18212 -0.45005 -0.16424 -0.45953 C -0.11702 -0.48451 -0.06684 -0.49237 -0.0165 -0.49931 C -0.01198 -0.49885 0.00086 -0.49954 0.00746 -0.49515 C 0.02465 -0.48335 0.03871 -0.46393 0.05659 -0.45352 C 0.07361 -0.44357 0.09236 -0.44242 0.11041 -0.43756 C 0.12152 -0.43456 0.13038 -0.4297 0.14166 -0.42762 C 0.16284 -0.4105 0.13454 -0.43155 0.15816 -0.41975 C 0.15954 -0.41906 0.15989 -0.41652 0.16111 -0.41559 C 0.16302 -0.41444 0.1651 -0.41444 0.16718 -0.41374 C 0.17448 -0.40703 0.17639 -0.40125 0.17899 -0.38992 C 0.18628 -0.32493 0.20173 -0.22919 0.16267 -0.17716 C 0.15954 -0.1649 0.16354 -0.17739 0.15659 -0.16513 C 0.1434 -0.14154 0.15347 -0.15287 0.14166 -0.14131 C 0.13802 -0.1316 0.13507 -0.1235 0.12829 -0.11749 C 0.12309 -0.10685 0.12656 -0.11309 0.11632 -0.09968 L 0.11632 -0.09968 C 0.10399 -0.07771 0.08698 -0.06175 0.07152 -0.04395 C 0.0651 -0.03654 0.05816 -0.02799 0.05225 -0.02012 C 0.05 -0.01712 0.04895 -0.01249 0.04618 -0.01018 C 0.03524 -0.00116 0.01389 -0.00278 0.00434 -0.00209 C 0.00295 -0.00139 3.88889E-6 -0.00024 3.88889E-6 -0.00024 " pathEditMode="relative" ptsTypes="ffffffffffffffffffffffffFfffff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</TotalTime>
  <Words>87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Swine jobs in Nebraska</vt:lpstr>
      <vt:lpstr>A swine job I found was</vt:lpstr>
      <vt:lpstr>Another one I found is on</vt:lpstr>
      <vt:lpstr>Slide 4</vt:lpstr>
    </vt:vector>
  </TitlesOfParts>
  <Company>Elm Creek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Swine jobs in Nebraska</dc:title>
  <dc:creator>3rd</dc:creator>
  <cp:lastModifiedBy>3rd</cp:lastModifiedBy>
  <cp:revision>5</cp:revision>
  <dcterms:created xsi:type="dcterms:W3CDTF">2016-12-02T18:54:33Z</dcterms:created>
  <dcterms:modified xsi:type="dcterms:W3CDTF">2016-12-08T18:32:10Z</dcterms:modified>
</cp:coreProperties>
</file>