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6C5D39-0B55-4709-808F-76DC15799CC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E2081F-3079-4B9C-A333-60865956EBC1}">
      <dgm:prSet phldrT="[Text]" custT="1"/>
      <dgm:spPr/>
      <dgm:t>
        <a:bodyPr/>
        <a:lstStyle/>
        <a:p>
          <a:r>
            <a:rPr lang="en-US" sz="1800" dirty="0" smtClean="0">
              <a:solidFill>
                <a:srgbClr val="FF0000"/>
              </a:solidFill>
            </a:rPr>
            <a:t>The first game was in November 1, 1946</a:t>
          </a:r>
          <a:endParaRPr lang="en-US" sz="1800" dirty="0">
            <a:solidFill>
              <a:srgbClr val="FF0000"/>
            </a:solidFill>
          </a:endParaRPr>
        </a:p>
      </dgm:t>
    </dgm:pt>
    <dgm:pt modelId="{75CE82AC-9746-42CF-9C02-766AA4EAAB8C}" type="parTrans" cxnId="{387ADD07-12E7-4BEE-BB8D-677FC354324F}">
      <dgm:prSet/>
      <dgm:spPr/>
      <dgm:t>
        <a:bodyPr/>
        <a:lstStyle/>
        <a:p>
          <a:endParaRPr lang="en-US"/>
        </a:p>
      </dgm:t>
    </dgm:pt>
    <dgm:pt modelId="{51C7AA19-84B6-444B-9D14-D0A9609D045A}" type="sibTrans" cxnId="{387ADD07-12E7-4BEE-BB8D-677FC354324F}">
      <dgm:prSet/>
      <dgm:spPr/>
      <dgm:t>
        <a:bodyPr/>
        <a:lstStyle/>
        <a:p>
          <a:endParaRPr lang="en-US"/>
        </a:p>
      </dgm:t>
    </dgm:pt>
    <dgm:pt modelId="{7CA7E849-1879-4934-AFAF-6269748B71C1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accent6">
                  <a:lumMod val="50000"/>
                </a:schemeClr>
              </a:solidFill>
            </a:rPr>
            <a:t>Basketball originated in 1891   </a:t>
          </a:r>
          <a:endParaRPr lang="en-US" sz="1800" dirty="0">
            <a:solidFill>
              <a:schemeClr val="accent6">
                <a:lumMod val="50000"/>
              </a:schemeClr>
            </a:solidFill>
          </a:endParaRPr>
        </a:p>
      </dgm:t>
    </dgm:pt>
    <dgm:pt modelId="{B99B5ACD-AAC8-4E82-8CD2-A0AE9DA04560}" type="parTrans" cxnId="{271DAF5B-0126-4891-B050-B78F575809EE}">
      <dgm:prSet/>
      <dgm:spPr/>
      <dgm:t>
        <a:bodyPr/>
        <a:lstStyle/>
        <a:p>
          <a:endParaRPr lang="en-US"/>
        </a:p>
      </dgm:t>
    </dgm:pt>
    <dgm:pt modelId="{9F419C00-610C-42E8-82F0-0B04B9F3BA7D}" type="sibTrans" cxnId="{271DAF5B-0126-4891-B050-B78F575809EE}">
      <dgm:prSet/>
      <dgm:spPr/>
      <dgm:t>
        <a:bodyPr/>
        <a:lstStyle/>
        <a:p>
          <a:endParaRPr lang="en-US"/>
        </a:p>
      </dgm:t>
    </dgm:pt>
    <dgm:pt modelId="{206FFC01-198B-4333-A3B6-B9E36FB77D00}">
      <dgm:prSet phldrT="[Text]" custT="1"/>
      <dgm:spPr/>
      <dgm:t>
        <a:bodyPr/>
        <a:lstStyle/>
        <a:p>
          <a:r>
            <a:rPr lang="en-US" sz="1800" dirty="0" smtClean="0"/>
            <a:t>James </a:t>
          </a:r>
          <a:r>
            <a:rPr lang="en-US" sz="1800" dirty="0" err="1" smtClean="0"/>
            <a:t>Vaism</a:t>
          </a:r>
          <a:r>
            <a:rPr lang="en-US" sz="1800" dirty="0" smtClean="0"/>
            <a:t> was a teacher</a:t>
          </a:r>
          <a:endParaRPr lang="en-US" sz="1800" dirty="0"/>
        </a:p>
      </dgm:t>
    </dgm:pt>
    <dgm:pt modelId="{6E4F276D-28DD-481D-AEAB-47293E816A0C}" type="parTrans" cxnId="{72E0EF5A-C7A6-4C46-A090-418467D8D603}">
      <dgm:prSet/>
      <dgm:spPr/>
      <dgm:t>
        <a:bodyPr/>
        <a:lstStyle/>
        <a:p>
          <a:endParaRPr lang="en-US"/>
        </a:p>
      </dgm:t>
    </dgm:pt>
    <dgm:pt modelId="{98FA360A-BA50-4028-81BB-7CA8AF4DA79A}" type="sibTrans" cxnId="{72E0EF5A-C7A6-4C46-A090-418467D8D603}">
      <dgm:prSet/>
      <dgm:spPr/>
      <dgm:t>
        <a:bodyPr/>
        <a:lstStyle/>
        <a:p>
          <a:endParaRPr lang="en-US"/>
        </a:p>
      </dgm:t>
    </dgm:pt>
    <dgm:pt modelId="{70C4E400-EF43-4609-BB96-653129A4D2DA}" type="pres">
      <dgm:prSet presAssocID="{B66C5D39-0B55-4709-808F-76DC15799CC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0BE12F-A595-401E-8FA9-96B5A61CA8C0}" type="pres">
      <dgm:prSet presAssocID="{6CE2081F-3079-4B9C-A333-60865956EBC1}" presName="node" presStyleLbl="node1" presStyleIdx="0" presStyleCnt="3" custLinFactNeighborX="-3856" custLinFactNeighborY="40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6AE9B7-EB64-4A66-9450-1120FAF7CC57}" type="pres">
      <dgm:prSet presAssocID="{51C7AA19-84B6-444B-9D14-D0A9609D045A}" presName="sibTrans" presStyleCnt="0"/>
      <dgm:spPr/>
    </dgm:pt>
    <dgm:pt modelId="{D3D0B6C2-969A-4C65-A09C-4970DF804C61}" type="pres">
      <dgm:prSet presAssocID="{7CA7E849-1879-4934-AFAF-6269748B71C1}" presName="node" presStyleLbl="node1" presStyleIdx="1" presStyleCnt="3" custLinFactNeighborX="10015" custLinFactNeighborY="-22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6977CD-36EA-4C64-A147-B3E7E5696893}" type="pres">
      <dgm:prSet presAssocID="{9F419C00-610C-42E8-82F0-0B04B9F3BA7D}" presName="sibTrans" presStyleCnt="0"/>
      <dgm:spPr/>
    </dgm:pt>
    <dgm:pt modelId="{CA18629B-570D-4B1E-94BA-814020F314BF}" type="pres">
      <dgm:prSet presAssocID="{206FFC01-198B-4333-A3B6-B9E36FB77D0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33F6F6-89DC-4AEC-988C-78FC4BBDAC65}" type="presOf" srcId="{B66C5D39-0B55-4709-808F-76DC15799CCF}" destId="{70C4E400-EF43-4609-BB96-653129A4D2DA}" srcOrd="0" destOrd="0" presId="urn:microsoft.com/office/officeart/2005/8/layout/default"/>
    <dgm:cxn modelId="{D4953CA8-7FCC-4C91-999A-2D97F29E0023}" type="presOf" srcId="{206FFC01-198B-4333-A3B6-B9E36FB77D00}" destId="{CA18629B-570D-4B1E-94BA-814020F314BF}" srcOrd="0" destOrd="0" presId="urn:microsoft.com/office/officeart/2005/8/layout/default"/>
    <dgm:cxn modelId="{D9A2A94B-3F27-4102-9053-5EDF546774A3}" type="presOf" srcId="{7CA7E849-1879-4934-AFAF-6269748B71C1}" destId="{D3D0B6C2-969A-4C65-A09C-4970DF804C61}" srcOrd="0" destOrd="0" presId="urn:microsoft.com/office/officeart/2005/8/layout/default"/>
    <dgm:cxn modelId="{72E0EF5A-C7A6-4C46-A090-418467D8D603}" srcId="{B66C5D39-0B55-4709-808F-76DC15799CCF}" destId="{206FFC01-198B-4333-A3B6-B9E36FB77D00}" srcOrd="2" destOrd="0" parTransId="{6E4F276D-28DD-481D-AEAB-47293E816A0C}" sibTransId="{98FA360A-BA50-4028-81BB-7CA8AF4DA79A}"/>
    <dgm:cxn modelId="{387ADD07-12E7-4BEE-BB8D-677FC354324F}" srcId="{B66C5D39-0B55-4709-808F-76DC15799CCF}" destId="{6CE2081F-3079-4B9C-A333-60865956EBC1}" srcOrd="0" destOrd="0" parTransId="{75CE82AC-9746-42CF-9C02-766AA4EAAB8C}" sibTransId="{51C7AA19-84B6-444B-9D14-D0A9609D045A}"/>
    <dgm:cxn modelId="{193470EF-A895-4D7F-B4DF-6D0B92A70BE8}" type="presOf" srcId="{6CE2081F-3079-4B9C-A333-60865956EBC1}" destId="{EB0BE12F-A595-401E-8FA9-96B5A61CA8C0}" srcOrd="0" destOrd="0" presId="urn:microsoft.com/office/officeart/2005/8/layout/default"/>
    <dgm:cxn modelId="{271DAF5B-0126-4891-B050-B78F575809EE}" srcId="{B66C5D39-0B55-4709-808F-76DC15799CCF}" destId="{7CA7E849-1879-4934-AFAF-6269748B71C1}" srcOrd="1" destOrd="0" parTransId="{B99B5ACD-AAC8-4E82-8CD2-A0AE9DA04560}" sibTransId="{9F419C00-610C-42E8-82F0-0B04B9F3BA7D}"/>
    <dgm:cxn modelId="{732E0735-B650-447B-92DE-DE7612F82B63}" type="presParOf" srcId="{70C4E400-EF43-4609-BB96-653129A4D2DA}" destId="{EB0BE12F-A595-401E-8FA9-96B5A61CA8C0}" srcOrd="0" destOrd="0" presId="urn:microsoft.com/office/officeart/2005/8/layout/default"/>
    <dgm:cxn modelId="{0926A1BA-0716-41AA-A1B3-87D8220A153C}" type="presParOf" srcId="{70C4E400-EF43-4609-BB96-653129A4D2DA}" destId="{056AE9B7-EB64-4A66-9450-1120FAF7CC57}" srcOrd="1" destOrd="0" presId="urn:microsoft.com/office/officeart/2005/8/layout/default"/>
    <dgm:cxn modelId="{BAA294B0-05F2-4728-9CB8-ACFEC195CE6F}" type="presParOf" srcId="{70C4E400-EF43-4609-BB96-653129A4D2DA}" destId="{D3D0B6C2-969A-4C65-A09C-4970DF804C61}" srcOrd="2" destOrd="0" presId="urn:microsoft.com/office/officeart/2005/8/layout/default"/>
    <dgm:cxn modelId="{979597D9-66E1-452E-AA8F-1B0F69287A80}" type="presParOf" srcId="{70C4E400-EF43-4609-BB96-653129A4D2DA}" destId="{096977CD-36EA-4C64-A147-B3E7E5696893}" srcOrd="3" destOrd="0" presId="urn:microsoft.com/office/officeart/2005/8/layout/default"/>
    <dgm:cxn modelId="{ACEF1182-5A8E-412F-891C-96FA726CE9E2}" type="presParOf" srcId="{70C4E400-EF43-4609-BB96-653129A4D2DA}" destId="{CA18629B-570D-4B1E-94BA-814020F314BF}" srcOrd="4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F19092-9F94-4699-8565-A43DA079E68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B70DF9-A259-4DBC-AE01-298F2C3C8122}">
      <dgm:prSet phldrT="[Text]" custT="1"/>
      <dgm:spPr/>
      <dgm:t>
        <a:bodyPr/>
        <a:lstStyle/>
        <a:p>
          <a:r>
            <a:rPr lang="en-US" sz="1800" dirty="0" smtClean="0"/>
            <a:t>He likes to play video games</a:t>
          </a:r>
          <a:endParaRPr lang="en-US" sz="1800" dirty="0"/>
        </a:p>
      </dgm:t>
    </dgm:pt>
    <dgm:pt modelId="{B688F0CB-7F31-480E-877E-51FA20D9FCC9}" type="parTrans" cxnId="{5E52B02F-6920-4339-94C9-4F721293F7A0}">
      <dgm:prSet/>
      <dgm:spPr/>
      <dgm:t>
        <a:bodyPr/>
        <a:lstStyle/>
        <a:p>
          <a:endParaRPr lang="en-US"/>
        </a:p>
      </dgm:t>
    </dgm:pt>
    <dgm:pt modelId="{51700180-CCBF-4296-836F-B698D5352750}" type="sibTrans" cxnId="{5E52B02F-6920-4339-94C9-4F721293F7A0}">
      <dgm:prSet/>
      <dgm:spPr/>
      <dgm:t>
        <a:bodyPr/>
        <a:lstStyle/>
        <a:p>
          <a:endParaRPr lang="en-US"/>
        </a:p>
      </dgm:t>
    </dgm:pt>
    <dgm:pt modelId="{827E648A-5348-466D-B63C-FF5556E34CF3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accent6">
                  <a:lumMod val="50000"/>
                </a:schemeClr>
              </a:solidFill>
            </a:rPr>
            <a:t>And his favorite food is crab legs </a:t>
          </a:r>
          <a:endParaRPr lang="en-US" sz="1800" dirty="0">
            <a:solidFill>
              <a:schemeClr val="accent6">
                <a:lumMod val="50000"/>
              </a:schemeClr>
            </a:solidFill>
          </a:endParaRPr>
        </a:p>
      </dgm:t>
    </dgm:pt>
    <dgm:pt modelId="{14013F06-FF32-44E3-9A7A-0112BFA1904C}" type="parTrans" cxnId="{82067C4F-1102-4F11-A541-60BF3992CC1C}">
      <dgm:prSet/>
      <dgm:spPr/>
      <dgm:t>
        <a:bodyPr/>
        <a:lstStyle/>
        <a:p>
          <a:endParaRPr lang="en-US"/>
        </a:p>
      </dgm:t>
    </dgm:pt>
    <dgm:pt modelId="{8A2A81BF-F104-433F-9393-D67B3CE37647}" type="sibTrans" cxnId="{82067C4F-1102-4F11-A541-60BF3992CC1C}">
      <dgm:prSet/>
      <dgm:spPr/>
      <dgm:t>
        <a:bodyPr/>
        <a:lstStyle/>
        <a:p>
          <a:endParaRPr lang="en-US"/>
        </a:p>
      </dgm:t>
    </dgm:pt>
    <dgm:pt modelId="{36EF8354-6A36-4A84-B843-2CFA0B6F17B7}">
      <dgm:prSet phldrT="[Text]" custT="1"/>
      <dgm:spPr/>
      <dgm:t>
        <a:bodyPr/>
        <a:lstStyle/>
        <a:p>
          <a:r>
            <a:rPr lang="en-US" sz="1800" dirty="0" smtClean="0">
              <a:solidFill>
                <a:srgbClr val="FF0000"/>
              </a:solidFill>
            </a:rPr>
            <a:t>His nick name is k-</a:t>
          </a:r>
          <a:r>
            <a:rPr lang="en-US" sz="1800" dirty="0" err="1" smtClean="0">
              <a:solidFill>
                <a:srgbClr val="FF0000"/>
              </a:solidFill>
            </a:rPr>
            <a:t>Smoove</a:t>
          </a:r>
          <a:endParaRPr lang="en-US" sz="1800" dirty="0">
            <a:solidFill>
              <a:srgbClr val="FF0000"/>
            </a:solidFill>
          </a:endParaRPr>
        </a:p>
      </dgm:t>
    </dgm:pt>
    <dgm:pt modelId="{3709628C-7CB8-433F-90FA-1CE8FD15E220}" type="parTrans" cxnId="{A9866A71-BF2B-4F81-B322-565FD23A6BEF}">
      <dgm:prSet/>
      <dgm:spPr/>
      <dgm:t>
        <a:bodyPr/>
        <a:lstStyle/>
        <a:p>
          <a:endParaRPr lang="en-US"/>
        </a:p>
      </dgm:t>
    </dgm:pt>
    <dgm:pt modelId="{1C046C03-A2C6-4AB0-B6B5-9B4122167A0A}" type="sibTrans" cxnId="{A9866A71-BF2B-4F81-B322-565FD23A6BEF}">
      <dgm:prSet/>
      <dgm:spPr/>
      <dgm:t>
        <a:bodyPr/>
        <a:lstStyle/>
        <a:p>
          <a:endParaRPr lang="en-US"/>
        </a:p>
      </dgm:t>
    </dgm:pt>
    <dgm:pt modelId="{2094980D-04C3-4E50-B8A1-3BF5F49E1541}" type="pres">
      <dgm:prSet presAssocID="{3BF19092-9F94-4699-8565-A43DA079E68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1E6A22-88B3-4CC0-91E9-220501C03376}" type="pres">
      <dgm:prSet presAssocID="{0EB70DF9-A259-4DBC-AE01-298F2C3C812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1653A-86B0-4F92-87E3-EBAE80DA2C3A}" type="pres">
      <dgm:prSet presAssocID="{51700180-CCBF-4296-836F-B698D5352750}" presName="sibTrans" presStyleCnt="0"/>
      <dgm:spPr/>
    </dgm:pt>
    <dgm:pt modelId="{289DD130-C5DF-4FB8-88FC-B291B8325064}" type="pres">
      <dgm:prSet presAssocID="{827E648A-5348-466D-B63C-FF5556E34CF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CC666D-5A08-48B5-B167-59BD5D2315B7}" type="pres">
      <dgm:prSet presAssocID="{8A2A81BF-F104-433F-9393-D67B3CE37647}" presName="sibTrans" presStyleCnt="0"/>
      <dgm:spPr/>
    </dgm:pt>
    <dgm:pt modelId="{0F6E587E-0374-4845-92CC-9D44EA4B8F72}" type="pres">
      <dgm:prSet presAssocID="{36EF8354-6A36-4A84-B843-2CFA0B6F17B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133D28-B700-43B6-8BDE-B1038BA19B6A}" type="presOf" srcId="{827E648A-5348-466D-B63C-FF5556E34CF3}" destId="{289DD130-C5DF-4FB8-88FC-B291B8325064}" srcOrd="0" destOrd="0" presId="urn:microsoft.com/office/officeart/2005/8/layout/default"/>
    <dgm:cxn modelId="{67B013FD-9BD7-4324-BE95-16307CEC2F58}" type="presOf" srcId="{36EF8354-6A36-4A84-B843-2CFA0B6F17B7}" destId="{0F6E587E-0374-4845-92CC-9D44EA4B8F72}" srcOrd="0" destOrd="0" presId="urn:microsoft.com/office/officeart/2005/8/layout/default"/>
    <dgm:cxn modelId="{5E52B02F-6920-4339-94C9-4F721293F7A0}" srcId="{3BF19092-9F94-4699-8565-A43DA079E682}" destId="{0EB70DF9-A259-4DBC-AE01-298F2C3C8122}" srcOrd="0" destOrd="0" parTransId="{B688F0CB-7F31-480E-877E-51FA20D9FCC9}" sibTransId="{51700180-CCBF-4296-836F-B698D5352750}"/>
    <dgm:cxn modelId="{FD6A70D7-7BC1-4CE3-B4CB-D7C0CE1CE338}" type="presOf" srcId="{3BF19092-9F94-4699-8565-A43DA079E682}" destId="{2094980D-04C3-4E50-B8A1-3BF5F49E1541}" srcOrd="0" destOrd="0" presId="urn:microsoft.com/office/officeart/2005/8/layout/default"/>
    <dgm:cxn modelId="{63987E7C-7C51-4B5E-9038-6C3422176872}" type="presOf" srcId="{0EB70DF9-A259-4DBC-AE01-298F2C3C8122}" destId="{2F1E6A22-88B3-4CC0-91E9-220501C03376}" srcOrd="0" destOrd="0" presId="urn:microsoft.com/office/officeart/2005/8/layout/default"/>
    <dgm:cxn modelId="{A9866A71-BF2B-4F81-B322-565FD23A6BEF}" srcId="{3BF19092-9F94-4699-8565-A43DA079E682}" destId="{36EF8354-6A36-4A84-B843-2CFA0B6F17B7}" srcOrd="2" destOrd="0" parTransId="{3709628C-7CB8-433F-90FA-1CE8FD15E220}" sibTransId="{1C046C03-A2C6-4AB0-B6B5-9B4122167A0A}"/>
    <dgm:cxn modelId="{82067C4F-1102-4F11-A541-60BF3992CC1C}" srcId="{3BF19092-9F94-4699-8565-A43DA079E682}" destId="{827E648A-5348-466D-B63C-FF5556E34CF3}" srcOrd="1" destOrd="0" parTransId="{14013F06-FF32-44E3-9A7A-0112BFA1904C}" sibTransId="{8A2A81BF-F104-433F-9393-D67B3CE37647}"/>
    <dgm:cxn modelId="{426D5C21-A67A-4880-96F6-E692CAE175E7}" type="presParOf" srcId="{2094980D-04C3-4E50-B8A1-3BF5F49E1541}" destId="{2F1E6A22-88B3-4CC0-91E9-220501C03376}" srcOrd="0" destOrd="0" presId="urn:microsoft.com/office/officeart/2005/8/layout/default"/>
    <dgm:cxn modelId="{E9E65FF4-8DBA-4A9A-A9FC-35867AAF2027}" type="presParOf" srcId="{2094980D-04C3-4E50-B8A1-3BF5F49E1541}" destId="{2B91653A-86B0-4F92-87E3-EBAE80DA2C3A}" srcOrd="1" destOrd="0" presId="urn:microsoft.com/office/officeart/2005/8/layout/default"/>
    <dgm:cxn modelId="{909A5C6B-6E0D-4636-8644-D578E0F43D13}" type="presParOf" srcId="{2094980D-04C3-4E50-B8A1-3BF5F49E1541}" destId="{289DD130-C5DF-4FB8-88FC-B291B8325064}" srcOrd="2" destOrd="0" presId="urn:microsoft.com/office/officeart/2005/8/layout/default"/>
    <dgm:cxn modelId="{0FACA310-3AAE-49A8-9474-564E15CBA9C6}" type="presParOf" srcId="{2094980D-04C3-4E50-B8A1-3BF5F49E1541}" destId="{9ECC666D-5A08-48B5-B167-59BD5D2315B7}" srcOrd="3" destOrd="0" presId="urn:microsoft.com/office/officeart/2005/8/layout/default"/>
    <dgm:cxn modelId="{783A9BE3-B92A-4B71-9E5A-C7B7F835DC5E}" type="presParOf" srcId="{2094980D-04C3-4E50-B8A1-3BF5F49E1541}" destId="{0F6E587E-0374-4845-92CC-9D44EA4B8F72}" srcOrd="4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1A093F-5002-4E33-9DF3-A785BFA20E9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825DD0-4D19-43D7-9506-17DA7396959D}">
      <dgm:prSet phldrT="[Text]" custT="1"/>
      <dgm:spPr/>
      <dgm:t>
        <a:bodyPr/>
        <a:lstStyle/>
        <a:p>
          <a:r>
            <a:rPr lang="en-US" sz="1800" dirty="0" smtClean="0"/>
            <a:t>There is the NCAA and the NBA</a:t>
          </a:r>
          <a:endParaRPr lang="en-US" sz="1800" dirty="0"/>
        </a:p>
      </dgm:t>
    </dgm:pt>
    <dgm:pt modelId="{E0C855D7-39CE-48D4-AA37-E231DEC6F07E}" type="parTrans" cxnId="{2031E0B6-B971-4BDE-90F5-73870C9A5008}">
      <dgm:prSet/>
      <dgm:spPr/>
      <dgm:t>
        <a:bodyPr/>
        <a:lstStyle/>
        <a:p>
          <a:endParaRPr lang="en-US"/>
        </a:p>
      </dgm:t>
    </dgm:pt>
    <dgm:pt modelId="{F64C033B-3C72-44F5-9CC9-B1762DE71072}" type="sibTrans" cxnId="{2031E0B6-B971-4BDE-90F5-73870C9A5008}">
      <dgm:prSet/>
      <dgm:spPr/>
      <dgm:t>
        <a:bodyPr/>
        <a:lstStyle/>
        <a:p>
          <a:endParaRPr lang="en-US"/>
        </a:p>
      </dgm:t>
    </dgm:pt>
    <dgm:pt modelId="{8E8422AD-5196-40D3-88CC-A91A5AC2ECEC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accent6">
                  <a:lumMod val="50000"/>
                </a:schemeClr>
              </a:solidFill>
            </a:rPr>
            <a:t>THERE is offense and defense</a:t>
          </a:r>
          <a:endParaRPr lang="en-US" sz="1800" dirty="0">
            <a:solidFill>
              <a:schemeClr val="accent6">
                <a:lumMod val="50000"/>
              </a:schemeClr>
            </a:solidFill>
          </a:endParaRPr>
        </a:p>
      </dgm:t>
    </dgm:pt>
    <dgm:pt modelId="{7CF889F1-6BF5-423E-939E-E68E9DBD75B9}" type="parTrans" cxnId="{61FA50E8-94A0-43BF-A66D-5AE1AF613E9E}">
      <dgm:prSet/>
      <dgm:spPr/>
      <dgm:t>
        <a:bodyPr/>
        <a:lstStyle/>
        <a:p>
          <a:endParaRPr lang="en-US"/>
        </a:p>
      </dgm:t>
    </dgm:pt>
    <dgm:pt modelId="{6B657B31-AFD7-4AEE-8583-1ACE24D07E1F}" type="sibTrans" cxnId="{61FA50E8-94A0-43BF-A66D-5AE1AF613E9E}">
      <dgm:prSet/>
      <dgm:spPr/>
      <dgm:t>
        <a:bodyPr/>
        <a:lstStyle/>
        <a:p>
          <a:endParaRPr lang="en-US"/>
        </a:p>
      </dgm:t>
    </dgm:pt>
    <dgm:pt modelId="{D5477450-8719-41ED-A0AC-B2F29BD88D55}">
      <dgm:prSet phldrT="[Text]" custT="1"/>
      <dgm:spPr/>
      <dgm:t>
        <a:bodyPr/>
        <a:lstStyle/>
        <a:p>
          <a:r>
            <a:rPr lang="en-US" sz="1800" dirty="0" smtClean="0">
              <a:solidFill>
                <a:srgbClr val="FF0000"/>
              </a:solidFill>
            </a:rPr>
            <a:t>Hoop 10 feet 3 meters</a:t>
          </a:r>
          <a:endParaRPr lang="en-US" sz="1800" dirty="0">
            <a:solidFill>
              <a:srgbClr val="FF0000"/>
            </a:solidFill>
          </a:endParaRPr>
        </a:p>
      </dgm:t>
    </dgm:pt>
    <dgm:pt modelId="{5C13996A-0574-4403-BD64-2631F5276DBB}" type="parTrans" cxnId="{B0DD0387-0BC9-4EB8-A7E5-BF68E973ADA4}">
      <dgm:prSet/>
      <dgm:spPr/>
      <dgm:t>
        <a:bodyPr/>
        <a:lstStyle/>
        <a:p>
          <a:endParaRPr lang="en-US"/>
        </a:p>
      </dgm:t>
    </dgm:pt>
    <dgm:pt modelId="{0C75A774-BBE0-4CBA-A3A3-66C402A673F4}" type="sibTrans" cxnId="{B0DD0387-0BC9-4EB8-A7E5-BF68E973ADA4}">
      <dgm:prSet/>
      <dgm:spPr/>
      <dgm:t>
        <a:bodyPr/>
        <a:lstStyle/>
        <a:p>
          <a:endParaRPr lang="en-US"/>
        </a:p>
      </dgm:t>
    </dgm:pt>
    <dgm:pt modelId="{B844C09B-7875-4B43-BA78-935ED90A1EE0}" type="pres">
      <dgm:prSet presAssocID="{9A1A093F-5002-4E33-9DF3-A785BFA20E9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4D10EB-8664-47E8-9722-E08FF7FD9040}" type="pres">
      <dgm:prSet presAssocID="{66825DD0-4D19-43D7-9506-17DA7396959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A76F4E-51D3-47E1-A631-0F0B7E8B62A6}" type="pres">
      <dgm:prSet presAssocID="{F64C033B-3C72-44F5-9CC9-B1762DE71072}" presName="sibTrans" presStyleCnt="0"/>
      <dgm:spPr/>
    </dgm:pt>
    <dgm:pt modelId="{07F6B10A-8FF5-4605-8148-F7590136E1AA}" type="pres">
      <dgm:prSet presAssocID="{8E8422AD-5196-40D3-88CC-A91A5AC2ECE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24E642-613D-4198-80A5-DF21FED34FBF}" type="pres">
      <dgm:prSet presAssocID="{6B657B31-AFD7-4AEE-8583-1ACE24D07E1F}" presName="sibTrans" presStyleCnt="0"/>
      <dgm:spPr/>
    </dgm:pt>
    <dgm:pt modelId="{DADCECD9-FE71-4070-ABE7-EAF328775C6B}" type="pres">
      <dgm:prSet presAssocID="{D5477450-8719-41ED-A0AC-B2F29BD88D5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FA50E8-94A0-43BF-A66D-5AE1AF613E9E}" srcId="{9A1A093F-5002-4E33-9DF3-A785BFA20E9D}" destId="{8E8422AD-5196-40D3-88CC-A91A5AC2ECEC}" srcOrd="1" destOrd="0" parTransId="{7CF889F1-6BF5-423E-939E-E68E9DBD75B9}" sibTransId="{6B657B31-AFD7-4AEE-8583-1ACE24D07E1F}"/>
    <dgm:cxn modelId="{79E4822E-8F9D-4DAA-A728-BC7D0E77EB80}" type="presOf" srcId="{9A1A093F-5002-4E33-9DF3-A785BFA20E9D}" destId="{B844C09B-7875-4B43-BA78-935ED90A1EE0}" srcOrd="0" destOrd="0" presId="urn:microsoft.com/office/officeart/2005/8/layout/default"/>
    <dgm:cxn modelId="{13EA087B-07AE-4785-9320-62CC35C1F34E}" type="presOf" srcId="{8E8422AD-5196-40D3-88CC-A91A5AC2ECEC}" destId="{07F6B10A-8FF5-4605-8148-F7590136E1AA}" srcOrd="0" destOrd="0" presId="urn:microsoft.com/office/officeart/2005/8/layout/default"/>
    <dgm:cxn modelId="{B0DD0387-0BC9-4EB8-A7E5-BF68E973ADA4}" srcId="{9A1A093F-5002-4E33-9DF3-A785BFA20E9D}" destId="{D5477450-8719-41ED-A0AC-B2F29BD88D55}" srcOrd="2" destOrd="0" parTransId="{5C13996A-0574-4403-BD64-2631F5276DBB}" sibTransId="{0C75A774-BBE0-4CBA-A3A3-66C402A673F4}"/>
    <dgm:cxn modelId="{60DD3F75-0959-4E06-8FEC-A83E16FF5CE8}" type="presOf" srcId="{66825DD0-4D19-43D7-9506-17DA7396959D}" destId="{324D10EB-8664-47E8-9722-E08FF7FD9040}" srcOrd="0" destOrd="0" presId="urn:microsoft.com/office/officeart/2005/8/layout/default"/>
    <dgm:cxn modelId="{7DFFBD08-C48D-4507-A630-115A81533C03}" type="presOf" srcId="{D5477450-8719-41ED-A0AC-B2F29BD88D55}" destId="{DADCECD9-FE71-4070-ABE7-EAF328775C6B}" srcOrd="0" destOrd="0" presId="urn:microsoft.com/office/officeart/2005/8/layout/default"/>
    <dgm:cxn modelId="{2031E0B6-B971-4BDE-90F5-73870C9A5008}" srcId="{9A1A093F-5002-4E33-9DF3-A785BFA20E9D}" destId="{66825DD0-4D19-43D7-9506-17DA7396959D}" srcOrd="0" destOrd="0" parTransId="{E0C855D7-39CE-48D4-AA37-E231DEC6F07E}" sibTransId="{F64C033B-3C72-44F5-9CC9-B1762DE71072}"/>
    <dgm:cxn modelId="{A03238C0-B701-49F4-842C-7BC8C515D4B3}" type="presParOf" srcId="{B844C09B-7875-4B43-BA78-935ED90A1EE0}" destId="{324D10EB-8664-47E8-9722-E08FF7FD9040}" srcOrd="0" destOrd="0" presId="urn:microsoft.com/office/officeart/2005/8/layout/default"/>
    <dgm:cxn modelId="{49381888-AB30-448B-88B3-DA679BA56471}" type="presParOf" srcId="{B844C09B-7875-4B43-BA78-935ED90A1EE0}" destId="{42A76F4E-51D3-47E1-A631-0F0B7E8B62A6}" srcOrd="1" destOrd="0" presId="urn:microsoft.com/office/officeart/2005/8/layout/default"/>
    <dgm:cxn modelId="{F3ADD777-D9D5-4AC0-BB20-B31F1A4BD9E7}" type="presParOf" srcId="{B844C09B-7875-4B43-BA78-935ED90A1EE0}" destId="{07F6B10A-8FF5-4605-8148-F7590136E1AA}" srcOrd="2" destOrd="0" presId="urn:microsoft.com/office/officeart/2005/8/layout/default"/>
    <dgm:cxn modelId="{78706211-0ABB-433D-BDCD-4C4BD9B0C0A7}" type="presParOf" srcId="{B844C09B-7875-4B43-BA78-935ED90A1EE0}" destId="{E424E642-613D-4198-80A5-DF21FED34FBF}" srcOrd="3" destOrd="0" presId="urn:microsoft.com/office/officeart/2005/8/layout/default"/>
    <dgm:cxn modelId="{D2370AA6-D988-4585-A67B-BFB4E44BF53C}" type="presParOf" srcId="{B844C09B-7875-4B43-BA78-935ED90A1EE0}" destId="{DADCECD9-FE71-4070-ABE7-EAF328775C6B}" srcOrd="4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417BE-0204-40EE-8F83-952D8969DA4C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F6C15-DFD9-4B72-9271-4C30EC1FC6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417BE-0204-40EE-8F83-952D8969DA4C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F6C15-DFD9-4B72-9271-4C30EC1FC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417BE-0204-40EE-8F83-952D8969DA4C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F6C15-DFD9-4B72-9271-4C30EC1FC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417BE-0204-40EE-8F83-952D8969DA4C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F6C15-DFD9-4B72-9271-4C30EC1FC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417BE-0204-40EE-8F83-952D8969DA4C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F6C15-DFD9-4B72-9271-4C30EC1FC6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417BE-0204-40EE-8F83-952D8969DA4C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F6C15-DFD9-4B72-9271-4C30EC1FC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417BE-0204-40EE-8F83-952D8969DA4C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F6C15-DFD9-4B72-9271-4C30EC1FC6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417BE-0204-40EE-8F83-952D8969DA4C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F6C15-DFD9-4B72-9271-4C30EC1FC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417BE-0204-40EE-8F83-952D8969DA4C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F6C15-DFD9-4B72-9271-4C30EC1FC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417BE-0204-40EE-8F83-952D8969DA4C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DF6C15-DFD9-4B72-9271-4C30EC1FC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85417BE-0204-40EE-8F83-952D8969DA4C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4DF6C15-DFD9-4B72-9271-4C30EC1FC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85417BE-0204-40EE-8F83-952D8969DA4C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4DF6C15-DFD9-4B72-9271-4C30EC1FC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err="1" smtClean="0"/>
              <a:t>tj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basketball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366d9642240c7a5c122458f9b4e8efd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0"/>
            <a:ext cx="4953000" cy="4953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Kevin Dunant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Basketball basics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</a:t>
            </a:r>
            <a:endParaRPr lang="en-US" dirty="0"/>
          </a:p>
        </p:txBody>
      </p:sp>
      <p:pic>
        <p:nvPicPr>
          <p:cNvPr id="4" name="Content Placeholder 3" descr="9-Nike-Zoom-KD-9-Mens-Basketball-shoes_2-750x5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600200"/>
            <a:ext cx="2209800" cy="1676400"/>
          </a:xfrm>
        </p:spPr>
      </p:pic>
      <p:pic>
        <p:nvPicPr>
          <p:cNvPr id="5" name="Picture 4" descr="thum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1600200"/>
            <a:ext cx="1981200" cy="1676400"/>
          </a:xfrm>
          <a:prstGeom prst="rect">
            <a:avLst/>
          </a:prstGeom>
        </p:spPr>
      </p:pic>
      <p:pic>
        <p:nvPicPr>
          <p:cNvPr id="6" name="Picture 5" descr="s-l3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3200400"/>
            <a:ext cx="2705100" cy="2057400"/>
          </a:xfrm>
          <a:prstGeom prst="rect">
            <a:avLst/>
          </a:prstGeom>
        </p:spPr>
      </p:pic>
      <p:pic>
        <p:nvPicPr>
          <p:cNvPr id="7" name="Picture 6" descr="nike-kd-8-suit-sock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76800" y="1600200"/>
            <a:ext cx="2262188" cy="1676400"/>
          </a:xfrm>
          <a:prstGeom prst="rect">
            <a:avLst/>
          </a:prstGeom>
        </p:spPr>
      </p:pic>
      <p:pic>
        <p:nvPicPr>
          <p:cNvPr id="9" name="Picture 8" descr="high-nba-basketball-hoop_780728c9df9b1cfb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7800" y="3276600"/>
            <a:ext cx="3352800" cy="1981200"/>
          </a:xfrm>
          <a:prstGeom prst="rect">
            <a:avLst/>
          </a:prstGeom>
        </p:spPr>
      </p:pic>
      <p:pic>
        <p:nvPicPr>
          <p:cNvPr id="10" name="Picture 9" descr="pDSP1-23505835p275w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2800" y="3276600"/>
            <a:ext cx="1898650" cy="1981200"/>
          </a:xfrm>
          <a:prstGeom prst="rect">
            <a:avLst/>
          </a:prstGeom>
        </p:spPr>
      </p:pic>
      <p:pic>
        <p:nvPicPr>
          <p:cNvPr id="11" name="Picture 10" descr="nike-kd-surge-statement-shorts-boys-grade-schoo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086600" y="1600200"/>
            <a:ext cx="1524000" cy="1676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40536"/>
          </a:xfrm>
        </p:spPr>
        <p:txBody>
          <a:bodyPr/>
          <a:lstStyle/>
          <a:p>
            <a:r>
              <a:rPr lang="en-US" dirty="0" smtClean="0"/>
              <a:t>WHAT WAS THE FIRST NBA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UTAH JAZZ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LAKERS</a:t>
            </a:r>
          </a:p>
          <a:p>
            <a:r>
              <a:rPr lang="en-US" dirty="0" smtClean="0">
                <a:hlinkClick r:id="rId3" action="ppaction://hlinksldjump"/>
              </a:rPr>
              <a:t>COLTS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BULLS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6" name="Content Placeholder 5" descr="25665883_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4358" y="1784350"/>
            <a:ext cx="6212484" cy="4572000"/>
          </a:xfrm>
        </p:spPr>
      </p:pic>
      <p:sp>
        <p:nvSpPr>
          <p:cNvPr id="7" name="Action Button: Forward or Next 6">
            <a:hlinkClick r:id="rId3" action="ppaction://hlinksldjump" highlightClick="1"/>
          </p:cNvPr>
          <p:cNvSpPr/>
          <p:nvPr/>
        </p:nvSpPr>
        <p:spPr>
          <a:xfrm>
            <a:off x="990600" y="4495800"/>
            <a:ext cx="1143000" cy="1219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WRONG</a:t>
            </a:r>
            <a:endParaRPr lang="en-US" dirty="0"/>
          </a:p>
        </p:txBody>
      </p:sp>
      <p:pic>
        <p:nvPicPr>
          <p:cNvPr id="8" name="Content Placeholder 7" descr="d77a8686052518a972533d3124229a8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4800" y="1371600"/>
            <a:ext cx="4648200" cy="4648200"/>
          </a:xfrm>
        </p:spPr>
      </p:pic>
      <p:sp>
        <p:nvSpPr>
          <p:cNvPr id="7" name="Action Button: Back or Previous 6">
            <a:hlinkClick r:id="rId3" action="ppaction://hlinksldjump" highlightClick="1"/>
          </p:cNvPr>
          <p:cNvSpPr/>
          <p:nvPr/>
        </p:nvSpPr>
        <p:spPr>
          <a:xfrm>
            <a:off x="838200" y="4876800"/>
            <a:ext cx="2590800" cy="1219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pic>
        <p:nvPicPr>
          <p:cNvPr id="4" name="Content Placeholder 3" descr="the-end-kitty-cat-clip-art-at-clker-com-vector-clip-art-online-eMRr4S-clipar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295400"/>
            <a:ext cx="6183478" cy="45860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Custom 1">
      <a:dk1>
        <a:srgbClr val="00B0F0"/>
      </a:dk1>
      <a:lt1>
        <a:srgbClr val="FF0000"/>
      </a:lt1>
      <a:dk2>
        <a:srgbClr val="00B050"/>
      </a:dk2>
      <a:lt2>
        <a:srgbClr val="FFFF00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126</TotalTime>
  <Words>76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tj </vt:lpstr>
      <vt:lpstr>HISTORY</vt:lpstr>
      <vt:lpstr>Kevin Dunant </vt:lpstr>
      <vt:lpstr>Basketball basics</vt:lpstr>
      <vt:lpstr>equipment</vt:lpstr>
      <vt:lpstr>WHAT WAS THE FIRST NBA TEAM</vt:lpstr>
      <vt:lpstr>CORRECT</vt:lpstr>
      <vt:lpstr>WRONG</vt:lpstr>
      <vt:lpstr>THE END</vt:lpstr>
    </vt:vector>
  </TitlesOfParts>
  <Company>Elm Creek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TJ</dc:title>
  <dc:creator>cvf</dc:creator>
  <cp:lastModifiedBy>cvf</cp:lastModifiedBy>
  <cp:revision>15</cp:revision>
  <dcterms:created xsi:type="dcterms:W3CDTF">2016-12-05T15:36:26Z</dcterms:created>
  <dcterms:modified xsi:type="dcterms:W3CDTF">2016-12-15T15:39:40Z</dcterms:modified>
</cp:coreProperties>
</file>