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5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993" autoAdjust="0"/>
    <p:restoredTop sz="94660"/>
  </p:normalViewPr>
  <p:slideViewPr>
    <p:cSldViewPr>
      <p:cViewPr varScale="1">
        <p:scale>
          <a:sx n="86" d="100"/>
          <a:sy n="86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10704-AFCC-482A-943F-7DA12FC322BA}" type="doc">
      <dgm:prSet loTypeId="urn:microsoft.com/office/officeart/2005/8/layout/cycle6" loCatId="relationship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2C25AB-4438-4DB2-9C67-1CF9A6D87731}">
      <dgm:prSet phldrT="[Text]"/>
      <dgm:spPr/>
      <dgm:t>
        <a:bodyPr/>
        <a:lstStyle/>
        <a:p>
          <a:r>
            <a:rPr lang="en-US" dirty="0" smtClean="0"/>
            <a:t>Adjust game play experience to making sure the product is successful with public </a:t>
          </a:r>
          <a:endParaRPr lang="en-US" dirty="0"/>
        </a:p>
      </dgm:t>
    </dgm:pt>
    <dgm:pt modelId="{3B54BC6B-24A6-4B90-A843-73B75FACBA98}" type="parTrans" cxnId="{C2168DFD-8315-487C-A541-E99027141439}">
      <dgm:prSet/>
      <dgm:spPr/>
      <dgm:t>
        <a:bodyPr/>
        <a:lstStyle/>
        <a:p>
          <a:endParaRPr lang="en-US"/>
        </a:p>
      </dgm:t>
    </dgm:pt>
    <dgm:pt modelId="{A5C81288-1E04-4E4C-B276-585F73DE5AE9}" type="sibTrans" cxnId="{C2168DFD-8315-487C-A541-E99027141439}">
      <dgm:prSet/>
      <dgm:spPr/>
      <dgm:t>
        <a:bodyPr/>
        <a:lstStyle/>
        <a:p>
          <a:endParaRPr lang="en-US" dirty="0"/>
        </a:p>
      </dgm:t>
    </dgm:pt>
    <dgm:pt modelId="{4908FEB2-1437-495E-95D3-71E80E45031D}">
      <dgm:prSet phldrT="[Text]"/>
      <dgm:spPr/>
      <dgm:t>
        <a:bodyPr/>
        <a:lstStyle/>
        <a:p>
          <a:r>
            <a:rPr lang="en-US" dirty="0" smtClean="0"/>
            <a:t>Main train in design and documentation </a:t>
          </a:r>
          <a:endParaRPr lang="en-US" dirty="0"/>
        </a:p>
      </dgm:t>
    </dgm:pt>
    <dgm:pt modelId="{46661C8B-E661-4E3B-9661-63CED7B5892B}" type="parTrans" cxnId="{6A874B8F-3D25-44E8-B207-B59EB5ED20B1}">
      <dgm:prSet/>
      <dgm:spPr/>
      <dgm:t>
        <a:bodyPr/>
        <a:lstStyle/>
        <a:p>
          <a:endParaRPr lang="en-US"/>
        </a:p>
      </dgm:t>
    </dgm:pt>
    <dgm:pt modelId="{2717AA85-8AA6-4B54-AF34-8C2DB80DCD52}" type="sibTrans" cxnId="{6A874B8F-3D25-44E8-B207-B59EB5ED20B1}">
      <dgm:prSet/>
      <dgm:spPr/>
      <dgm:t>
        <a:bodyPr/>
        <a:lstStyle/>
        <a:p>
          <a:endParaRPr lang="en-US" dirty="0"/>
        </a:p>
      </dgm:t>
    </dgm:pt>
    <dgm:pt modelId="{1EA8CEEE-33F8-4422-8D13-17E0AF3D5933}">
      <dgm:prSet phldrT="[Text]"/>
      <dgm:spPr/>
      <dgm:t>
        <a:bodyPr/>
        <a:lstStyle/>
        <a:p>
          <a:r>
            <a:rPr lang="en-US" dirty="0" smtClean="0"/>
            <a:t>Create and manage production</a:t>
          </a:r>
          <a:endParaRPr lang="en-US" dirty="0"/>
        </a:p>
      </dgm:t>
    </dgm:pt>
    <dgm:pt modelId="{2127E436-1192-45F3-A81B-AFBF0F74DEED}" type="parTrans" cxnId="{890DB09D-7FA8-40EC-AB64-2A7FD64420CB}">
      <dgm:prSet/>
      <dgm:spPr/>
      <dgm:t>
        <a:bodyPr/>
        <a:lstStyle/>
        <a:p>
          <a:endParaRPr lang="en-US"/>
        </a:p>
      </dgm:t>
    </dgm:pt>
    <dgm:pt modelId="{BE0D39AB-4A86-464A-8660-A37EB036F428}" type="sibTrans" cxnId="{890DB09D-7FA8-40EC-AB64-2A7FD64420CB}">
      <dgm:prSet/>
      <dgm:spPr/>
      <dgm:t>
        <a:bodyPr/>
        <a:lstStyle/>
        <a:p>
          <a:endParaRPr lang="en-US" dirty="0"/>
        </a:p>
      </dgm:t>
    </dgm:pt>
    <dgm:pt modelId="{44BD69A9-840F-4E22-8C17-8FAABA973035}">
      <dgm:prSet phldrT="[Text]"/>
      <dgm:spPr/>
      <dgm:t>
        <a:bodyPr/>
        <a:lstStyle/>
        <a:p>
          <a:r>
            <a:rPr lang="en-US" dirty="0" smtClean="0"/>
            <a:t>Guide and participate in design</a:t>
          </a:r>
          <a:endParaRPr lang="en-US" dirty="0"/>
        </a:p>
      </dgm:t>
    </dgm:pt>
    <dgm:pt modelId="{E5E59279-F0E8-4FCA-8DD6-90676398D302}" type="parTrans" cxnId="{A763B6CA-099B-4A63-AF61-51269C41C90B}">
      <dgm:prSet/>
      <dgm:spPr/>
      <dgm:t>
        <a:bodyPr/>
        <a:lstStyle/>
        <a:p>
          <a:endParaRPr lang="en-US"/>
        </a:p>
      </dgm:t>
    </dgm:pt>
    <dgm:pt modelId="{89D72CFE-E02F-40E8-918C-65253E139E96}" type="sibTrans" cxnId="{A763B6CA-099B-4A63-AF61-51269C41C90B}">
      <dgm:prSet/>
      <dgm:spPr/>
      <dgm:t>
        <a:bodyPr/>
        <a:lstStyle/>
        <a:p>
          <a:endParaRPr lang="en-US" dirty="0"/>
        </a:p>
      </dgm:t>
    </dgm:pt>
    <dgm:pt modelId="{56CC488B-9E95-4402-AABC-478BBE779048}">
      <dgm:prSet phldrT="[Text]"/>
      <dgm:spPr/>
      <dgm:t>
        <a:bodyPr/>
        <a:lstStyle/>
        <a:p>
          <a:r>
            <a:rPr lang="en-US" dirty="0" smtClean="0"/>
            <a:t>Mack screen shots ,game play ,and flow charts</a:t>
          </a:r>
          <a:endParaRPr lang="en-US" dirty="0"/>
        </a:p>
      </dgm:t>
    </dgm:pt>
    <dgm:pt modelId="{B3058F02-1C7F-4E98-AA3F-51D4241F6041}" type="parTrans" cxnId="{A6D50211-A428-4C82-8487-D369B9D3B614}">
      <dgm:prSet/>
      <dgm:spPr/>
      <dgm:t>
        <a:bodyPr/>
        <a:lstStyle/>
        <a:p>
          <a:endParaRPr lang="en-US"/>
        </a:p>
      </dgm:t>
    </dgm:pt>
    <dgm:pt modelId="{133F59C3-F359-4B22-B2DD-0DDCBAE0B597}" type="sibTrans" cxnId="{A6D50211-A428-4C82-8487-D369B9D3B614}">
      <dgm:prSet/>
      <dgm:spPr/>
      <dgm:t>
        <a:bodyPr/>
        <a:lstStyle/>
        <a:p>
          <a:endParaRPr lang="en-US" dirty="0"/>
        </a:p>
      </dgm:t>
    </dgm:pt>
    <dgm:pt modelId="{868A9EE4-F02E-4AB6-9839-B6DB92B93B61}" type="pres">
      <dgm:prSet presAssocID="{AB610704-AFCC-482A-943F-7DA12FC322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38C3F-4EBA-459E-BCE1-96B7A9FE960A}" type="pres">
      <dgm:prSet presAssocID="{492C25AB-4438-4DB2-9C67-1CF9A6D8773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7AA36-5A5B-4B8C-AC5D-72915AE3D12E}" type="pres">
      <dgm:prSet presAssocID="{492C25AB-4438-4DB2-9C67-1CF9A6D87731}" presName="spNode" presStyleCnt="0"/>
      <dgm:spPr/>
    </dgm:pt>
    <dgm:pt modelId="{861C9657-0CCD-4CA7-81A9-AC6C43133679}" type="pres">
      <dgm:prSet presAssocID="{A5C81288-1E04-4E4C-B276-585F73DE5AE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F940E50-6C54-43E9-B65C-C5832D3DA08E}" type="pres">
      <dgm:prSet presAssocID="{4908FEB2-1437-495E-95D3-71E80E4503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ECA8E-5040-44EB-81EE-11373F5913F0}" type="pres">
      <dgm:prSet presAssocID="{4908FEB2-1437-495E-95D3-71E80E45031D}" presName="spNode" presStyleCnt="0"/>
      <dgm:spPr/>
    </dgm:pt>
    <dgm:pt modelId="{D0825263-0DE2-492A-B0D7-E862C3FC29AC}" type="pres">
      <dgm:prSet presAssocID="{2717AA85-8AA6-4B54-AF34-8C2DB80DCD5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1948284-B597-465B-8558-15CFE140D285}" type="pres">
      <dgm:prSet presAssocID="{1EA8CEEE-33F8-4422-8D13-17E0AF3D59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0D6F1-252C-4375-A0B8-8FA16CE289E4}" type="pres">
      <dgm:prSet presAssocID="{1EA8CEEE-33F8-4422-8D13-17E0AF3D5933}" presName="spNode" presStyleCnt="0"/>
      <dgm:spPr/>
    </dgm:pt>
    <dgm:pt modelId="{5C9323B3-9778-4AE1-BEA2-06E0FA2B29F4}" type="pres">
      <dgm:prSet presAssocID="{BE0D39AB-4A86-464A-8660-A37EB036F42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EE244C2-C969-43D1-8B1A-D36FC2F28BE7}" type="pres">
      <dgm:prSet presAssocID="{44BD69A9-840F-4E22-8C17-8FAABA9730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B9C94-1254-412A-A241-C2FD1D082928}" type="pres">
      <dgm:prSet presAssocID="{44BD69A9-840F-4E22-8C17-8FAABA973035}" presName="spNode" presStyleCnt="0"/>
      <dgm:spPr/>
    </dgm:pt>
    <dgm:pt modelId="{6624CF90-D8D4-4F70-A0A0-56AB98C0CD4A}" type="pres">
      <dgm:prSet presAssocID="{89D72CFE-E02F-40E8-918C-65253E139E9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2BD99F0-3C67-4ADA-91C3-C160D88BE527}" type="pres">
      <dgm:prSet presAssocID="{56CC488B-9E95-4402-AABC-478BBE7790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85783-FC41-4783-BBF3-7C15599532CE}" type="pres">
      <dgm:prSet presAssocID="{56CC488B-9E95-4402-AABC-478BBE779048}" presName="spNode" presStyleCnt="0"/>
      <dgm:spPr/>
    </dgm:pt>
    <dgm:pt modelId="{7E2B4DE3-D1FF-4194-AFFF-32B5E6F7328D}" type="pres">
      <dgm:prSet presAssocID="{133F59C3-F359-4B22-B2DD-0DDCBAE0B59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6D50211-A428-4C82-8487-D369B9D3B614}" srcId="{AB610704-AFCC-482A-943F-7DA12FC322BA}" destId="{56CC488B-9E95-4402-AABC-478BBE779048}" srcOrd="4" destOrd="0" parTransId="{B3058F02-1C7F-4E98-AA3F-51D4241F6041}" sibTransId="{133F59C3-F359-4B22-B2DD-0DDCBAE0B597}"/>
    <dgm:cxn modelId="{02F6E28C-C161-4740-AA1B-55418E90126C}" type="presOf" srcId="{1EA8CEEE-33F8-4422-8D13-17E0AF3D5933}" destId="{E1948284-B597-465B-8558-15CFE140D285}" srcOrd="0" destOrd="0" presId="urn:microsoft.com/office/officeart/2005/8/layout/cycle6"/>
    <dgm:cxn modelId="{6A874B8F-3D25-44E8-B207-B59EB5ED20B1}" srcId="{AB610704-AFCC-482A-943F-7DA12FC322BA}" destId="{4908FEB2-1437-495E-95D3-71E80E45031D}" srcOrd="1" destOrd="0" parTransId="{46661C8B-E661-4E3B-9661-63CED7B5892B}" sibTransId="{2717AA85-8AA6-4B54-AF34-8C2DB80DCD52}"/>
    <dgm:cxn modelId="{0C2E3C7B-18AC-4EDC-BB69-1431183C2B94}" type="presOf" srcId="{44BD69A9-840F-4E22-8C17-8FAABA973035}" destId="{9EE244C2-C969-43D1-8B1A-D36FC2F28BE7}" srcOrd="0" destOrd="0" presId="urn:microsoft.com/office/officeart/2005/8/layout/cycle6"/>
    <dgm:cxn modelId="{8E3EB87B-54C0-45C5-9285-28C0ADF61464}" type="presOf" srcId="{492C25AB-4438-4DB2-9C67-1CF9A6D87731}" destId="{93338C3F-4EBA-459E-BCE1-96B7A9FE960A}" srcOrd="0" destOrd="0" presId="urn:microsoft.com/office/officeart/2005/8/layout/cycle6"/>
    <dgm:cxn modelId="{06419ED2-3019-44F3-A4FE-5975F56D7B6B}" type="presOf" srcId="{133F59C3-F359-4B22-B2DD-0DDCBAE0B597}" destId="{7E2B4DE3-D1FF-4194-AFFF-32B5E6F7328D}" srcOrd="0" destOrd="0" presId="urn:microsoft.com/office/officeart/2005/8/layout/cycle6"/>
    <dgm:cxn modelId="{94FA8E13-DB8E-497C-847A-9CDD1A2B5478}" type="presOf" srcId="{4908FEB2-1437-495E-95D3-71E80E45031D}" destId="{CF940E50-6C54-43E9-B65C-C5832D3DA08E}" srcOrd="0" destOrd="0" presId="urn:microsoft.com/office/officeart/2005/8/layout/cycle6"/>
    <dgm:cxn modelId="{A0D72549-4FBA-4A6F-8213-C88B4ADAA60B}" type="presOf" srcId="{AB610704-AFCC-482A-943F-7DA12FC322BA}" destId="{868A9EE4-F02E-4AB6-9839-B6DB92B93B61}" srcOrd="0" destOrd="0" presId="urn:microsoft.com/office/officeart/2005/8/layout/cycle6"/>
    <dgm:cxn modelId="{60744111-6F11-4ACF-8D4A-06923ACAF0AB}" type="presOf" srcId="{89D72CFE-E02F-40E8-918C-65253E139E96}" destId="{6624CF90-D8D4-4F70-A0A0-56AB98C0CD4A}" srcOrd="0" destOrd="0" presId="urn:microsoft.com/office/officeart/2005/8/layout/cycle6"/>
    <dgm:cxn modelId="{F7E7D38C-3E20-4064-8F82-B59E174DE1A3}" type="presOf" srcId="{A5C81288-1E04-4E4C-B276-585F73DE5AE9}" destId="{861C9657-0CCD-4CA7-81A9-AC6C43133679}" srcOrd="0" destOrd="0" presId="urn:microsoft.com/office/officeart/2005/8/layout/cycle6"/>
    <dgm:cxn modelId="{4B9E57A0-E40A-4839-8C4B-3C8DBABEB6E1}" type="presOf" srcId="{56CC488B-9E95-4402-AABC-478BBE779048}" destId="{62BD99F0-3C67-4ADA-91C3-C160D88BE527}" srcOrd="0" destOrd="0" presId="urn:microsoft.com/office/officeart/2005/8/layout/cycle6"/>
    <dgm:cxn modelId="{626B69F4-B68C-4AB5-B6E9-A385A766F846}" type="presOf" srcId="{2717AA85-8AA6-4B54-AF34-8C2DB80DCD52}" destId="{D0825263-0DE2-492A-B0D7-E862C3FC29AC}" srcOrd="0" destOrd="0" presId="urn:microsoft.com/office/officeart/2005/8/layout/cycle6"/>
    <dgm:cxn modelId="{446A9846-287C-46DD-B7D8-1B369298555B}" type="presOf" srcId="{BE0D39AB-4A86-464A-8660-A37EB036F428}" destId="{5C9323B3-9778-4AE1-BEA2-06E0FA2B29F4}" srcOrd="0" destOrd="0" presId="urn:microsoft.com/office/officeart/2005/8/layout/cycle6"/>
    <dgm:cxn modelId="{890DB09D-7FA8-40EC-AB64-2A7FD64420CB}" srcId="{AB610704-AFCC-482A-943F-7DA12FC322BA}" destId="{1EA8CEEE-33F8-4422-8D13-17E0AF3D5933}" srcOrd="2" destOrd="0" parTransId="{2127E436-1192-45F3-A81B-AFBF0F74DEED}" sibTransId="{BE0D39AB-4A86-464A-8660-A37EB036F428}"/>
    <dgm:cxn modelId="{C2168DFD-8315-487C-A541-E99027141439}" srcId="{AB610704-AFCC-482A-943F-7DA12FC322BA}" destId="{492C25AB-4438-4DB2-9C67-1CF9A6D87731}" srcOrd="0" destOrd="0" parTransId="{3B54BC6B-24A6-4B90-A843-73B75FACBA98}" sibTransId="{A5C81288-1E04-4E4C-B276-585F73DE5AE9}"/>
    <dgm:cxn modelId="{A763B6CA-099B-4A63-AF61-51269C41C90B}" srcId="{AB610704-AFCC-482A-943F-7DA12FC322BA}" destId="{44BD69A9-840F-4E22-8C17-8FAABA973035}" srcOrd="3" destOrd="0" parTransId="{E5E59279-F0E8-4FCA-8DD6-90676398D302}" sibTransId="{89D72CFE-E02F-40E8-918C-65253E139E96}"/>
    <dgm:cxn modelId="{1527D418-8C3C-4B20-8305-3346E52EB30D}" type="presParOf" srcId="{868A9EE4-F02E-4AB6-9839-B6DB92B93B61}" destId="{93338C3F-4EBA-459E-BCE1-96B7A9FE960A}" srcOrd="0" destOrd="0" presId="urn:microsoft.com/office/officeart/2005/8/layout/cycle6"/>
    <dgm:cxn modelId="{055C0C27-3601-4410-8312-1CADA39AFDEA}" type="presParOf" srcId="{868A9EE4-F02E-4AB6-9839-B6DB92B93B61}" destId="{3857AA36-5A5B-4B8C-AC5D-72915AE3D12E}" srcOrd="1" destOrd="0" presId="urn:microsoft.com/office/officeart/2005/8/layout/cycle6"/>
    <dgm:cxn modelId="{31EED578-632B-48C6-9B48-517CD44B3EB8}" type="presParOf" srcId="{868A9EE4-F02E-4AB6-9839-B6DB92B93B61}" destId="{861C9657-0CCD-4CA7-81A9-AC6C43133679}" srcOrd="2" destOrd="0" presId="urn:microsoft.com/office/officeart/2005/8/layout/cycle6"/>
    <dgm:cxn modelId="{624A2971-84D0-44BA-AB36-E1B392BDBA54}" type="presParOf" srcId="{868A9EE4-F02E-4AB6-9839-B6DB92B93B61}" destId="{CF940E50-6C54-43E9-B65C-C5832D3DA08E}" srcOrd="3" destOrd="0" presId="urn:microsoft.com/office/officeart/2005/8/layout/cycle6"/>
    <dgm:cxn modelId="{C7B5752B-6650-4B5C-91D6-510440CF8D34}" type="presParOf" srcId="{868A9EE4-F02E-4AB6-9839-B6DB92B93B61}" destId="{390ECA8E-5040-44EB-81EE-11373F5913F0}" srcOrd="4" destOrd="0" presId="urn:microsoft.com/office/officeart/2005/8/layout/cycle6"/>
    <dgm:cxn modelId="{E3F19947-CD1B-48BA-B4AC-EE7777D6D2B2}" type="presParOf" srcId="{868A9EE4-F02E-4AB6-9839-B6DB92B93B61}" destId="{D0825263-0DE2-492A-B0D7-E862C3FC29AC}" srcOrd="5" destOrd="0" presId="urn:microsoft.com/office/officeart/2005/8/layout/cycle6"/>
    <dgm:cxn modelId="{D20DBD41-4DE9-4A48-BF48-D2C999B9E528}" type="presParOf" srcId="{868A9EE4-F02E-4AB6-9839-B6DB92B93B61}" destId="{E1948284-B597-465B-8558-15CFE140D285}" srcOrd="6" destOrd="0" presId="urn:microsoft.com/office/officeart/2005/8/layout/cycle6"/>
    <dgm:cxn modelId="{B8C23ACF-FB42-4272-8E30-F9567B5FE0A1}" type="presParOf" srcId="{868A9EE4-F02E-4AB6-9839-B6DB92B93B61}" destId="{F4A0D6F1-252C-4375-A0B8-8FA16CE289E4}" srcOrd="7" destOrd="0" presId="urn:microsoft.com/office/officeart/2005/8/layout/cycle6"/>
    <dgm:cxn modelId="{6E7B6C84-6596-4ABE-A538-85666E09F8DA}" type="presParOf" srcId="{868A9EE4-F02E-4AB6-9839-B6DB92B93B61}" destId="{5C9323B3-9778-4AE1-BEA2-06E0FA2B29F4}" srcOrd="8" destOrd="0" presId="urn:microsoft.com/office/officeart/2005/8/layout/cycle6"/>
    <dgm:cxn modelId="{F3687A26-3381-4939-B62F-228D819487D5}" type="presParOf" srcId="{868A9EE4-F02E-4AB6-9839-B6DB92B93B61}" destId="{9EE244C2-C969-43D1-8B1A-D36FC2F28BE7}" srcOrd="9" destOrd="0" presId="urn:microsoft.com/office/officeart/2005/8/layout/cycle6"/>
    <dgm:cxn modelId="{9A000175-165F-4668-8BA7-F29F09948257}" type="presParOf" srcId="{868A9EE4-F02E-4AB6-9839-B6DB92B93B61}" destId="{E80B9C94-1254-412A-A241-C2FD1D082928}" srcOrd="10" destOrd="0" presId="urn:microsoft.com/office/officeart/2005/8/layout/cycle6"/>
    <dgm:cxn modelId="{F00EF85F-5BDB-4DD6-8A24-00608FC1406D}" type="presParOf" srcId="{868A9EE4-F02E-4AB6-9839-B6DB92B93B61}" destId="{6624CF90-D8D4-4F70-A0A0-56AB98C0CD4A}" srcOrd="11" destOrd="0" presId="urn:microsoft.com/office/officeart/2005/8/layout/cycle6"/>
    <dgm:cxn modelId="{EE8B0C25-74FF-4117-B34B-DEBD75F8192D}" type="presParOf" srcId="{868A9EE4-F02E-4AB6-9839-B6DB92B93B61}" destId="{62BD99F0-3C67-4ADA-91C3-C160D88BE527}" srcOrd="12" destOrd="0" presId="urn:microsoft.com/office/officeart/2005/8/layout/cycle6"/>
    <dgm:cxn modelId="{CE8CB975-77CE-4878-8E91-CB2128B69176}" type="presParOf" srcId="{868A9EE4-F02E-4AB6-9839-B6DB92B93B61}" destId="{60C85783-FC41-4783-BBF3-7C15599532CE}" srcOrd="13" destOrd="0" presId="urn:microsoft.com/office/officeart/2005/8/layout/cycle6"/>
    <dgm:cxn modelId="{09486212-D8FD-44AF-B01A-8AE67133902D}" type="presParOf" srcId="{868A9EE4-F02E-4AB6-9839-B6DB92B93B61}" destId="{7E2B4DE3-D1FF-4194-AFFF-32B5E6F7328D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069AC-4180-45C6-9CFA-B0CDC6506238}" type="doc">
      <dgm:prSet loTypeId="urn:microsoft.com/office/officeart/2005/8/layout/cycle6" loCatId="cycle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111722-9A38-4C66-8A19-71571F272986}">
      <dgm:prSet phldrT="[Text]"/>
      <dgm:spPr/>
      <dgm:t>
        <a:bodyPr/>
        <a:lstStyle/>
        <a:p>
          <a:r>
            <a:rPr lang="en-US" dirty="0" smtClean="0"/>
            <a:t>You have to sit for  a long time</a:t>
          </a:r>
          <a:endParaRPr lang="en-US" dirty="0"/>
        </a:p>
      </dgm:t>
    </dgm:pt>
    <dgm:pt modelId="{EAD18220-B4D2-4BC6-ABFC-F4F74A7000CC}" type="parTrans" cxnId="{EB81E11B-C462-4CE4-9FD5-BB500DFC5257}">
      <dgm:prSet/>
      <dgm:spPr/>
      <dgm:t>
        <a:bodyPr/>
        <a:lstStyle/>
        <a:p>
          <a:endParaRPr lang="en-US"/>
        </a:p>
      </dgm:t>
    </dgm:pt>
    <dgm:pt modelId="{E94F2DBB-D292-47B7-83EE-217058001009}" type="sibTrans" cxnId="{EB81E11B-C462-4CE4-9FD5-BB500DFC5257}">
      <dgm:prSet/>
      <dgm:spPr/>
      <dgm:t>
        <a:bodyPr/>
        <a:lstStyle/>
        <a:p>
          <a:endParaRPr lang="en-US" dirty="0"/>
        </a:p>
      </dgm:t>
    </dgm:pt>
    <dgm:pt modelId="{6CCB76C0-9B52-4647-89C7-2665D6E89D2E}">
      <dgm:prSet/>
      <dgm:spPr/>
      <dgm:t>
        <a:bodyPr/>
        <a:lstStyle/>
        <a:p>
          <a:r>
            <a:rPr lang="en-US" dirty="0" smtClean="0"/>
            <a:t>Repeat the same movement</a:t>
          </a:r>
          <a:endParaRPr lang="en-US" dirty="0"/>
        </a:p>
      </dgm:t>
    </dgm:pt>
    <dgm:pt modelId="{164C4578-808E-429E-9D1C-D56BAB5EB27A}" type="parTrans" cxnId="{2B402AF0-9A64-4ACD-9DEA-566CCEB31639}">
      <dgm:prSet/>
      <dgm:spPr/>
      <dgm:t>
        <a:bodyPr/>
        <a:lstStyle/>
        <a:p>
          <a:endParaRPr lang="en-US"/>
        </a:p>
      </dgm:t>
    </dgm:pt>
    <dgm:pt modelId="{021CFCA4-26F0-4BA6-A5F9-B5686AB3A486}" type="sibTrans" cxnId="{2B402AF0-9A64-4ACD-9DEA-566CCEB31639}">
      <dgm:prSet/>
      <dgm:spPr/>
      <dgm:t>
        <a:bodyPr/>
        <a:lstStyle/>
        <a:p>
          <a:endParaRPr lang="en-US" dirty="0"/>
        </a:p>
      </dgm:t>
    </dgm:pt>
    <dgm:pt modelId="{DD047CD2-20C9-4E5C-B20E-6550D50B351F}">
      <dgm:prSet/>
      <dgm:spPr/>
      <dgm:t>
        <a:bodyPr/>
        <a:lstStyle/>
        <a:p>
          <a:r>
            <a:rPr lang="en-US" dirty="0" smtClean="0"/>
            <a:t>Adjust machine controls </a:t>
          </a:r>
          <a:endParaRPr lang="en-US" dirty="0"/>
        </a:p>
      </dgm:t>
    </dgm:pt>
    <dgm:pt modelId="{99FEA24B-9F37-4870-AC3B-2EC1E5171EA8}" type="parTrans" cxnId="{8B31BAFE-2FF7-413B-918A-F3C168C94860}">
      <dgm:prSet/>
      <dgm:spPr/>
      <dgm:t>
        <a:bodyPr/>
        <a:lstStyle/>
        <a:p>
          <a:endParaRPr lang="en-US"/>
        </a:p>
      </dgm:t>
    </dgm:pt>
    <dgm:pt modelId="{0E91A277-E3A5-4E39-B1A8-B3DCB415957C}" type="sibTrans" cxnId="{8B31BAFE-2FF7-413B-918A-F3C168C94860}">
      <dgm:prSet/>
      <dgm:spPr/>
      <dgm:t>
        <a:bodyPr/>
        <a:lstStyle/>
        <a:p>
          <a:endParaRPr lang="en-US" dirty="0"/>
        </a:p>
      </dgm:t>
    </dgm:pt>
    <dgm:pt modelId="{B1B97768-B030-409D-BCD9-3C0F1206D439}">
      <dgm:prSet/>
      <dgm:spPr/>
      <dgm:t>
        <a:bodyPr/>
        <a:lstStyle/>
        <a:p>
          <a:r>
            <a:rPr lang="en-US" dirty="0" smtClean="0"/>
            <a:t>Under stand other people</a:t>
          </a:r>
          <a:endParaRPr lang="en-US" dirty="0"/>
        </a:p>
      </dgm:t>
    </dgm:pt>
    <dgm:pt modelId="{4849F159-F18D-465B-9A68-580CA80CD233}" type="parTrans" cxnId="{83CB93BB-E65A-4406-81D8-8539569D5AB3}">
      <dgm:prSet/>
      <dgm:spPr/>
      <dgm:t>
        <a:bodyPr/>
        <a:lstStyle/>
        <a:p>
          <a:endParaRPr lang="en-US"/>
        </a:p>
      </dgm:t>
    </dgm:pt>
    <dgm:pt modelId="{2CCAEE54-FC94-468A-B4F9-E702482FE738}" type="sibTrans" cxnId="{83CB93BB-E65A-4406-81D8-8539569D5AB3}">
      <dgm:prSet/>
      <dgm:spPr/>
      <dgm:t>
        <a:bodyPr/>
        <a:lstStyle/>
        <a:p>
          <a:endParaRPr lang="en-US"/>
        </a:p>
      </dgm:t>
    </dgm:pt>
    <dgm:pt modelId="{4E915126-ADFA-4305-BC62-B772BCE6D989}" type="pres">
      <dgm:prSet presAssocID="{5B0069AC-4180-45C6-9CFA-B0CDC6506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244EFC-F211-40AF-B85B-DBBF49949FF0}" type="pres">
      <dgm:prSet presAssocID="{A9111722-9A38-4C66-8A19-71571F27298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30A93-BB48-4EEB-B3B3-2C36489F895A}" type="pres">
      <dgm:prSet presAssocID="{A9111722-9A38-4C66-8A19-71571F272986}" presName="spNode" presStyleCnt="0"/>
      <dgm:spPr/>
    </dgm:pt>
    <dgm:pt modelId="{9D90D7C7-9D2B-43F6-87C7-19012BFF29CB}" type="pres">
      <dgm:prSet presAssocID="{E94F2DBB-D292-47B7-83EE-21705800100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4F81634-E7AB-4F2F-91A5-239A236DFE90}" type="pres">
      <dgm:prSet presAssocID="{6CCB76C0-9B52-4647-89C7-2665D6E89D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0F73F-F3F3-47A4-BB36-E4B7D798E156}" type="pres">
      <dgm:prSet presAssocID="{6CCB76C0-9B52-4647-89C7-2665D6E89D2E}" presName="spNode" presStyleCnt="0"/>
      <dgm:spPr/>
    </dgm:pt>
    <dgm:pt modelId="{E56AAA9F-35E1-444E-9E1D-00251B26A026}" type="pres">
      <dgm:prSet presAssocID="{021CFCA4-26F0-4BA6-A5F9-B5686AB3A486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71019C3-2FCA-42D8-9957-4BE5EC174A38}" type="pres">
      <dgm:prSet presAssocID="{DD047CD2-20C9-4E5C-B20E-6550D50B35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99840-A0CC-4A0B-9011-675C287333A6}" type="pres">
      <dgm:prSet presAssocID="{DD047CD2-20C9-4E5C-B20E-6550D50B351F}" presName="spNode" presStyleCnt="0"/>
      <dgm:spPr/>
    </dgm:pt>
    <dgm:pt modelId="{0B4C8FA5-326D-49BD-9FB1-4E063A8CB149}" type="pres">
      <dgm:prSet presAssocID="{0E91A277-E3A5-4E39-B1A8-B3DCB415957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D42EE36-029E-43D9-9053-43260F2CE8BE}" type="pres">
      <dgm:prSet presAssocID="{B1B97768-B030-409D-BCD9-3C0F1206D4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CA386-E224-42DA-BB3C-51536E622DE4}" type="pres">
      <dgm:prSet presAssocID="{B1B97768-B030-409D-BCD9-3C0F1206D439}" presName="spNode" presStyleCnt="0"/>
      <dgm:spPr/>
    </dgm:pt>
    <dgm:pt modelId="{6667D2C2-CDD9-4D34-9D05-61F80311D867}" type="pres">
      <dgm:prSet presAssocID="{2CCAEE54-FC94-468A-B4F9-E702482FE738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FA79AB14-6146-4F80-B3E1-90D103453090}" type="presOf" srcId="{6CCB76C0-9B52-4647-89C7-2665D6E89D2E}" destId="{A4F81634-E7AB-4F2F-91A5-239A236DFE90}" srcOrd="0" destOrd="0" presId="urn:microsoft.com/office/officeart/2005/8/layout/cycle6"/>
    <dgm:cxn modelId="{DA59AF0C-779B-4FB9-8564-0E0A0C12202C}" type="presOf" srcId="{B1B97768-B030-409D-BCD9-3C0F1206D439}" destId="{AD42EE36-029E-43D9-9053-43260F2CE8BE}" srcOrd="0" destOrd="0" presId="urn:microsoft.com/office/officeart/2005/8/layout/cycle6"/>
    <dgm:cxn modelId="{FC88C82F-84ED-482E-87F7-F6F117117129}" type="presOf" srcId="{DD047CD2-20C9-4E5C-B20E-6550D50B351F}" destId="{F71019C3-2FCA-42D8-9957-4BE5EC174A38}" srcOrd="0" destOrd="0" presId="urn:microsoft.com/office/officeart/2005/8/layout/cycle6"/>
    <dgm:cxn modelId="{471A006C-6A4A-4378-A802-DC1EA80C2A70}" type="presOf" srcId="{A9111722-9A38-4C66-8A19-71571F272986}" destId="{FC244EFC-F211-40AF-B85B-DBBF49949FF0}" srcOrd="0" destOrd="0" presId="urn:microsoft.com/office/officeart/2005/8/layout/cycle6"/>
    <dgm:cxn modelId="{CA61437F-64E0-4DD8-B5B0-D3372E676B51}" type="presOf" srcId="{5B0069AC-4180-45C6-9CFA-B0CDC6506238}" destId="{4E915126-ADFA-4305-BC62-B772BCE6D989}" srcOrd="0" destOrd="0" presId="urn:microsoft.com/office/officeart/2005/8/layout/cycle6"/>
    <dgm:cxn modelId="{B44437BE-7633-4D9A-9F44-152C42401173}" type="presOf" srcId="{2CCAEE54-FC94-468A-B4F9-E702482FE738}" destId="{6667D2C2-CDD9-4D34-9D05-61F80311D867}" srcOrd="0" destOrd="0" presId="urn:microsoft.com/office/officeart/2005/8/layout/cycle6"/>
    <dgm:cxn modelId="{E76C2FB4-2D27-457A-BAB1-E4C7EA578DFC}" type="presOf" srcId="{E94F2DBB-D292-47B7-83EE-217058001009}" destId="{9D90D7C7-9D2B-43F6-87C7-19012BFF29CB}" srcOrd="0" destOrd="0" presId="urn:microsoft.com/office/officeart/2005/8/layout/cycle6"/>
    <dgm:cxn modelId="{2B402AF0-9A64-4ACD-9DEA-566CCEB31639}" srcId="{5B0069AC-4180-45C6-9CFA-B0CDC6506238}" destId="{6CCB76C0-9B52-4647-89C7-2665D6E89D2E}" srcOrd="1" destOrd="0" parTransId="{164C4578-808E-429E-9D1C-D56BAB5EB27A}" sibTransId="{021CFCA4-26F0-4BA6-A5F9-B5686AB3A486}"/>
    <dgm:cxn modelId="{83CB93BB-E65A-4406-81D8-8539569D5AB3}" srcId="{5B0069AC-4180-45C6-9CFA-B0CDC6506238}" destId="{B1B97768-B030-409D-BCD9-3C0F1206D439}" srcOrd="3" destOrd="0" parTransId="{4849F159-F18D-465B-9A68-580CA80CD233}" sibTransId="{2CCAEE54-FC94-468A-B4F9-E702482FE738}"/>
    <dgm:cxn modelId="{8B31BAFE-2FF7-413B-918A-F3C168C94860}" srcId="{5B0069AC-4180-45C6-9CFA-B0CDC6506238}" destId="{DD047CD2-20C9-4E5C-B20E-6550D50B351F}" srcOrd="2" destOrd="0" parTransId="{99FEA24B-9F37-4870-AC3B-2EC1E5171EA8}" sibTransId="{0E91A277-E3A5-4E39-B1A8-B3DCB415957C}"/>
    <dgm:cxn modelId="{6E3D4444-DE72-4E19-A9B9-A08DCB489681}" type="presOf" srcId="{0E91A277-E3A5-4E39-B1A8-B3DCB415957C}" destId="{0B4C8FA5-326D-49BD-9FB1-4E063A8CB149}" srcOrd="0" destOrd="0" presId="urn:microsoft.com/office/officeart/2005/8/layout/cycle6"/>
    <dgm:cxn modelId="{A46E9752-5781-4ACB-89A2-51BEF1A42C14}" type="presOf" srcId="{021CFCA4-26F0-4BA6-A5F9-B5686AB3A486}" destId="{E56AAA9F-35E1-444E-9E1D-00251B26A026}" srcOrd="0" destOrd="0" presId="urn:microsoft.com/office/officeart/2005/8/layout/cycle6"/>
    <dgm:cxn modelId="{EB81E11B-C462-4CE4-9FD5-BB500DFC5257}" srcId="{5B0069AC-4180-45C6-9CFA-B0CDC6506238}" destId="{A9111722-9A38-4C66-8A19-71571F272986}" srcOrd="0" destOrd="0" parTransId="{EAD18220-B4D2-4BC6-ABFC-F4F74A7000CC}" sibTransId="{E94F2DBB-D292-47B7-83EE-217058001009}"/>
    <dgm:cxn modelId="{4DFCFCA9-2274-4293-9AE0-645D9986320A}" type="presParOf" srcId="{4E915126-ADFA-4305-BC62-B772BCE6D989}" destId="{FC244EFC-F211-40AF-B85B-DBBF49949FF0}" srcOrd="0" destOrd="0" presId="urn:microsoft.com/office/officeart/2005/8/layout/cycle6"/>
    <dgm:cxn modelId="{3AF7FEC1-C1BE-45B3-B09E-8602843FF8F5}" type="presParOf" srcId="{4E915126-ADFA-4305-BC62-B772BCE6D989}" destId="{78330A93-BB48-4EEB-B3B3-2C36489F895A}" srcOrd="1" destOrd="0" presId="urn:microsoft.com/office/officeart/2005/8/layout/cycle6"/>
    <dgm:cxn modelId="{24C4015D-A5BC-4DF4-BA70-7A900EB6B538}" type="presParOf" srcId="{4E915126-ADFA-4305-BC62-B772BCE6D989}" destId="{9D90D7C7-9D2B-43F6-87C7-19012BFF29CB}" srcOrd="2" destOrd="0" presId="urn:microsoft.com/office/officeart/2005/8/layout/cycle6"/>
    <dgm:cxn modelId="{1DA6F0E3-F62D-4A09-AA44-3C860566101F}" type="presParOf" srcId="{4E915126-ADFA-4305-BC62-B772BCE6D989}" destId="{A4F81634-E7AB-4F2F-91A5-239A236DFE90}" srcOrd="3" destOrd="0" presId="urn:microsoft.com/office/officeart/2005/8/layout/cycle6"/>
    <dgm:cxn modelId="{7DA1E608-5748-41AC-B7D6-89F5DA5BCC1D}" type="presParOf" srcId="{4E915126-ADFA-4305-BC62-B772BCE6D989}" destId="{3F10F73F-F3F3-47A4-BB36-E4B7D798E156}" srcOrd="4" destOrd="0" presId="urn:microsoft.com/office/officeart/2005/8/layout/cycle6"/>
    <dgm:cxn modelId="{04444959-94D6-48EE-8973-529C1B4926F1}" type="presParOf" srcId="{4E915126-ADFA-4305-BC62-B772BCE6D989}" destId="{E56AAA9F-35E1-444E-9E1D-00251B26A026}" srcOrd="5" destOrd="0" presId="urn:microsoft.com/office/officeart/2005/8/layout/cycle6"/>
    <dgm:cxn modelId="{17876458-2758-4B26-8BBD-CB1B8501751B}" type="presParOf" srcId="{4E915126-ADFA-4305-BC62-B772BCE6D989}" destId="{F71019C3-2FCA-42D8-9957-4BE5EC174A38}" srcOrd="6" destOrd="0" presId="urn:microsoft.com/office/officeart/2005/8/layout/cycle6"/>
    <dgm:cxn modelId="{5279C8DE-897D-4907-8916-063CCB6F7D24}" type="presParOf" srcId="{4E915126-ADFA-4305-BC62-B772BCE6D989}" destId="{51E99840-A0CC-4A0B-9011-675C287333A6}" srcOrd="7" destOrd="0" presId="urn:microsoft.com/office/officeart/2005/8/layout/cycle6"/>
    <dgm:cxn modelId="{A51E5115-5FA5-482E-B572-52E50E8F6458}" type="presParOf" srcId="{4E915126-ADFA-4305-BC62-B772BCE6D989}" destId="{0B4C8FA5-326D-49BD-9FB1-4E063A8CB149}" srcOrd="8" destOrd="0" presId="urn:microsoft.com/office/officeart/2005/8/layout/cycle6"/>
    <dgm:cxn modelId="{40AD6001-B5D7-4F2E-A1BD-877DF294D6F0}" type="presParOf" srcId="{4E915126-ADFA-4305-BC62-B772BCE6D989}" destId="{AD42EE36-029E-43D9-9053-43260F2CE8BE}" srcOrd="9" destOrd="0" presId="urn:microsoft.com/office/officeart/2005/8/layout/cycle6"/>
    <dgm:cxn modelId="{D5463B9B-F7CA-4FC0-B732-3E39E956A47C}" type="presParOf" srcId="{4E915126-ADFA-4305-BC62-B772BCE6D989}" destId="{2BACA386-E224-42DA-BB3C-51536E622DE4}" srcOrd="10" destOrd="0" presId="urn:microsoft.com/office/officeart/2005/8/layout/cycle6"/>
    <dgm:cxn modelId="{6ECE312D-E0C5-400E-B5E8-226E2338FD07}" type="presParOf" srcId="{4E915126-ADFA-4305-BC62-B772BCE6D989}" destId="{6667D2C2-CDD9-4D34-9D05-61F80311D867}" srcOrd="11" destOrd="0" presId="urn:microsoft.com/office/officeart/2005/8/layout/cycle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F815F-D656-4A9F-B22F-B8FB65CD5C68}" type="doc">
      <dgm:prSet loTypeId="urn:microsoft.com/office/officeart/2005/8/layout/cycle6" loCatId="cycle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60FA3D-8967-4F45-81EF-84341626B4AA}">
      <dgm:prSet phldrT="[Text]"/>
      <dgm:spPr/>
      <dgm:t>
        <a:bodyPr/>
        <a:lstStyle/>
        <a:p>
          <a:r>
            <a:rPr lang="en-US" dirty="0" smtClean="0"/>
            <a:t>Wright computer programs</a:t>
          </a:r>
          <a:endParaRPr lang="en-US" dirty="0"/>
        </a:p>
      </dgm:t>
    </dgm:pt>
    <dgm:pt modelId="{478DDA63-53FF-46E3-A6FB-0F885EF84362}" type="parTrans" cxnId="{4E246A72-3F88-4E98-8044-59D1C91F7CE9}">
      <dgm:prSet/>
      <dgm:spPr/>
      <dgm:t>
        <a:bodyPr/>
        <a:lstStyle/>
        <a:p>
          <a:endParaRPr lang="en-US"/>
        </a:p>
      </dgm:t>
    </dgm:pt>
    <dgm:pt modelId="{A16630C2-3723-441F-A7B8-F28F9301CD6E}" type="sibTrans" cxnId="{4E246A72-3F88-4E98-8044-59D1C91F7CE9}">
      <dgm:prSet/>
      <dgm:spPr/>
      <dgm:t>
        <a:bodyPr/>
        <a:lstStyle/>
        <a:p>
          <a:endParaRPr lang="en-US" dirty="0"/>
        </a:p>
      </dgm:t>
    </dgm:pt>
    <dgm:pt modelId="{5894F4E1-E247-4531-8A9B-CAF121D8D064}">
      <dgm:prSet phldrT="[Text]"/>
      <dgm:spPr/>
      <dgm:t>
        <a:bodyPr/>
        <a:lstStyle/>
        <a:p>
          <a:r>
            <a:rPr lang="en-US" dirty="0" smtClean="0"/>
            <a:t>Nature of problems</a:t>
          </a:r>
          <a:endParaRPr lang="en-US" dirty="0"/>
        </a:p>
      </dgm:t>
    </dgm:pt>
    <dgm:pt modelId="{0B42E250-DFAA-4E73-AF62-A0C31B0DE475}" type="parTrans" cxnId="{511FF6F1-AB55-47FE-B9FA-B8ECA97AEEA6}">
      <dgm:prSet/>
      <dgm:spPr/>
      <dgm:t>
        <a:bodyPr/>
        <a:lstStyle/>
        <a:p>
          <a:endParaRPr lang="en-US"/>
        </a:p>
      </dgm:t>
    </dgm:pt>
    <dgm:pt modelId="{18E5D98C-6FC3-4373-8601-32940B6D82CD}" type="sibTrans" cxnId="{511FF6F1-AB55-47FE-B9FA-B8ECA97AEEA6}">
      <dgm:prSet/>
      <dgm:spPr/>
      <dgm:t>
        <a:bodyPr/>
        <a:lstStyle/>
        <a:p>
          <a:endParaRPr lang="en-US" dirty="0"/>
        </a:p>
      </dgm:t>
    </dgm:pt>
    <dgm:pt modelId="{C3D77D02-C246-4F31-BF30-413C9ACC5094}">
      <dgm:prSet phldrT="[Text]"/>
      <dgm:spPr/>
      <dgm:t>
        <a:bodyPr/>
        <a:lstStyle/>
        <a:p>
          <a:r>
            <a:rPr lang="en-US" dirty="0" smtClean="0"/>
            <a:t>Listen to others</a:t>
          </a:r>
          <a:endParaRPr lang="en-US" dirty="0"/>
        </a:p>
      </dgm:t>
    </dgm:pt>
    <dgm:pt modelId="{2A12D71C-F26A-4255-973E-0053260A8CD4}" type="parTrans" cxnId="{6B4B9BB5-6279-4CB3-B2DC-8630446DB567}">
      <dgm:prSet/>
      <dgm:spPr/>
      <dgm:t>
        <a:bodyPr/>
        <a:lstStyle/>
        <a:p>
          <a:endParaRPr lang="en-US"/>
        </a:p>
      </dgm:t>
    </dgm:pt>
    <dgm:pt modelId="{B5AE47FC-17B2-4D89-9962-A5DD345BF03C}" type="sibTrans" cxnId="{6B4B9BB5-6279-4CB3-B2DC-8630446DB567}">
      <dgm:prSet/>
      <dgm:spPr/>
      <dgm:t>
        <a:bodyPr/>
        <a:lstStyle/>
        <a:p>
          <a:endParaRPr lang="en-US" dirty="0"/>
        </a:p>
      </dgm:t>
    </dgm:pt>
    <dgm:pt modelId="{8075EA95-3E0A-43AD-875C-8C6B6BA83299}">
      <dgm:prSet phldrT="[Text]"/>
      <dgm:spPr/>
      <dgm:t>
        <a:bodyPr/>
        <a:lstStyle/>
        <a:p>
          <a:r>
            <a:rPr lang="en-US" dirty="0" smtClean="0"/>
            <a:t>Ask questions</a:t>
          </a:r>
          <a:endParaRPr lang="en-US" dirty="0"/>
        </a:p>
      </dgm:t>
    </dgm:pt>
    <dgm:pt modelId="{ED875BB2-E069-40C2-ACF6-6D1A0F0F7C0A}" type="parTrans" cxnId="{09A196C3-B7F0-4356-A486-7293FED364CA}">
      <dgm:prSet/>
      <dgm:spPr/>
      <dgm:t>
        <a:bodyPr/>
        <a:lstStyle/>
        <a:p>
          <a:endParaRPr lang="en-US"/>
        </a:p>
      </dgm:t>
    </dgm:pt>
    <dgm:pt modelId="{443453D3-411C-4542-86A8-8B141336DF34}" type="sibTrans" cxnId="{09A196C3-B7F0-4356-A486-7293FED364CA}">
      <dgm:prSet/>
      <dgm:spPr/>
      <dgm:t>
        <a:bodyPr/>
        <a:lstStyle/>
        <a:p>
          <a:endParaRPr lang="en-US" dirty="0"/>
        </a:p>
      </dgm:t>
    </dgm:pt>
    <dgm:pt modelId="{A977931F-0B82-4190-9F98-9B01FEA49474}" type="pres">
      <dgm:prSet presAssocID="{62AF815F-D656-4A9F-B22F-B8FB65CD5C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4A7F75-7AE9-45B4-91B7-BBA84678C58E}" type="pres">
      <dgm:prSet presAssocID="{6360FA3D-8967-4F45-81EF-84341626B4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2200F-D0BE-4CA1-93B6-71BBFB79CE9E}" type="pres">
      <dgm:prSet presAssocID="{6360FA3D-8967-4F45-81EF-84341626B4AA}" presName="spNode" presStyleCnt="0"/>
      <dgm:spPr/>
    </dgm:pt>
    <dgm:pt modelId="{53FF298F-6191-4B77-B04B-2A606C52748E}" type="pres">
      <dgm:prSet presAssocID="{A16630C2-3723-441F-A7B8-F28F9301CD6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A33F83F-97A0-4AD5-A8F7-ABD5A76316B5}" type="pres">
      <dgm:prSet presAssocID="{5894F4E1-E247-4531-8A9B-CAF121D8D0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75D1B-1D75-43E2-BBD7-E784E188902B}" type="pres">
      <dgm:prSet presAssocID="{5894F4E1-E247-4531-8A9B-CAF121D8D064}" presName="spNode" presStyleCnt="0"/>
      <dgm:spPr/>
    </dgm:pt>
    <dgm:pt modelId="{249B3A9A-1C24-4549-BD85-F5B6F18B3308}" type="pres">
      <dgm:prSet presAssocID="{18E5D98C-6FC3-4373-8601-32940B6D82C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A6AEC504-DEBC-4FD0-9ACA-D495C58C8779}" type="pres">
      <dgm:prSet presAssocID="{C3D77D02-C246-4F31-BF30-413C9ACC50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C0FB9-AA62-4A76-9DAE-F02DA2ECBE97}" type="pres">
      <dgm:prSet presAssocID="{C3D77D02-C246-4F31-BF30-413C9ACC5094}" presName="spNode" presStyleCnt="0"/>
      <dgm:spPr/>
    </dgm:pt>
    <dgm:pt modelId="{856ED973-D5C9-426E-86EC-4E9AD509A791}" type="pres">
      <dgm:prSet presAssocID="{B5AE47FC-17B2-4D89-9962-A5DD345BF03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ACFF62E-AF1F-4A98-8B9F-B7331F0F1C43}" type="pres">
      <dgm:prSet presAssocID="{8075EA95-3E0A-43AD-875C-8C6B6BA832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211D5-6437-41EE-9823-D87E7244DB80}" type="pres">
      <dgm:prSet presAssocID="{8075EA95-3E0A-43AD-875C-8C6B6BA83299}" presName="spNode" presStyleCnt="0"/>
      <dgm:spPr/>
    </dgm:pt>
    <dgm:pt modelId="{B125548E-B2E6-4FD2-8722-E9088763D0F3}" type="pres">
      <dgm:prSet presAssocID="{443453D3-411C-4542-86A8-8B141336DF34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9DD7B3F-D6C7-4891-9BD5-F41BCADF88FD}" type="presOf" srcId="{B5AE47FC-17B2-4D89-9962-A5DD345BF03C}" destId="{856ED973-D5C9-426E-86EC-4E9AD509A791}" srcOrd="0" destOrd="0" presId="urn:microsoft.com/office/officeart/2005/8/layout/cycle6"/>
    <dgm:cxn modelId="{C86FDD73-A657-47EE-AD29-FF1021E81DEB}" type="presOf" srcId="{C3D77D02-C246-4F31-BF30-413C9ACC5094}" destId="{A6AEC504-DEBC-4FD0-9ACA-D495C58C8779}" srcOrd="0" destOrd="0" presId="urn:microsoft.com/office/officeart/2005/8/layout/cycle6"/>
    <dgm:cxn modelId="{6B4B9BB5-6279-4CB3-B2DC-8630446DB567}" srcId="{62AF815F-D656-4A9F-B22F-B8FB65CD5C68}" destId="{C3D77D02-C246-4F31-BF30-413C9ACC5094}" srcOrd="2" destOrd="0" parTransId="{2A12D71C-F26A-4255-973E-0053260A8CD4}" sibTransId="{B5AE47FC-17B2-4D89-9962-A5DD345BF03C}"/>
    <dgm:cxn modelId="{80731812-EA88-4A06-ACE2-2835E7961665}" type="presOf" srcId="{A16630C2-3723-441F-A7B8-F28F9301CD6E}" destId="{53FF298F-6191-4B77-B04B-2A606C52748E}" srcOrd="0" destOrd="0" presId="urn:microsoft.com/office/officeart/2005/8/layout/cycle6"/>
    <dgm:cxn modelId="{8D4A6BE1-C984-43B1-A83D-A85AD446A638}" type="presOf" srcId="{8075EA95-3E0A-43AD-875C-8C6B6BA83299}" destId="{9ACFF62E-AF1F-4A98-8B9F-B7331F0F1C43}" srcOrd="0" destOrd="0" presId="urn:microsoft.com/office/officeart/2005/8/layout/cycle6"/>
    <dgm:cxn modelId="{4E246A72-3F88-4E98-8044-59D1C91F7CE9}" srcId="{62AF815F-D656-4A9F-B22F-B8FB65CD5C68}" destId="{6360FA3D-8967-4F45-81EF-84341626B4AA}" srcOrd="0" destOrd="0" parTransId="{478DDA63-53FF-46E3-A6FB-0F885EF84362}" sibTransId="{A16630C2-3723-441F-A7B8-F28F9301CD6E}"/>
    <dgm:cxn modelId="{89DE7902-E6CA-4371-A49C-BAD66FD95B41}" type="presOf" srcId="{6360FA3D-8967-4F45-81EF-84341626B4AA}" destId="{794A7F75-7AE9-45B4-91B7-BBA84678C58E}" srcOrd="0" destOrd="0" presId="urn:microsoft.com/office/officeart/2005/8/layout/cycle6"/>
    <dgm:cxn modelId="{E66EAC02-7E83-4807-844E-8D47A1CC98B2}" type="presOf" srcId="{18E5D98C-6FC3-4373-8601-32940B6D82CD}" destId="{249B3A9A-1C24-4549-BD85-F5B6F18B3308}" srcOrd="0" destOrd="0" presId="urn:microsoft.com/office/officeart/2005/8/layout/cycle6"/>
    <dgm:cxn modelId="{683AB13F-D32D-452C-8D13-C664D01194BA}" type="presOf" srcId="{443453D3-411C-4542-86A8-8B141336DF34}" destId="{B125548E-B2E6-4FD2-8722-E9088763D0F3}" srcOrd="0" destOrd="0" presId="urn:microsoft.com/office/officeart/2005/8/layout/cycle6"/>
    <dgm:cxn modelId="{09A196C3-B7F0-4356-A486-7293FED364CA}" srcId="{62AF815F-D656-4A9F-B22F-B8FB65CD5C68}" destId="{8075EA95-3E0A-43AD-875C-8C6B6BA83299}" srcOrd="3" destOrd="0" parTransId="{ED875BB2-E069-40C2-ACF6-6D1A0F0F7C0A}" sibTransId="{443453D3-411C-4542-86A8-8B141336DF34}"/>
    <dgm:cxn modelId="{511FF6F1-AB55-47FE-B9FA-B8ECA97AEEA6}" srcId="{62AF815F-D656-4A9F-B22F-B8FB65CD5C68}" destId="{5894F4E1-E247-4531-8A9B-CAF121D8D064}" srcOrd="1" destOrd="0" parTransId="{0B42E250-DFAA-4E73-AF62-A0C31B0DE475}" sibTransId="{18E5D98C-6FC3-4373-8601-32940B6D82CD}"/>
    <dgm:cxn modelId="{1E220651-0B47-476F-A8B6-32F2DEFE01BC}" type="presOf" srcId="{5894F4E1-E247-4531-8A9B-CAF121D8D064}" destId="{DA33F83F-97A0-4AD5-A8F7-ABD5A76316B5}" srcOrd="0" destOrd="0" presId="urn:microsoft.com/office/officeart/2005/8/layout/cycle6"/>
    <dgm:cxn modelId="{278B020C-BF73-4FB0-9618-F20A1E8C6AD2}" type="presOf" srcId="{62AF815F-D656-4A9F-B22F-B8FB65CD5C68}" destId="{A977931F-0B82-4190-9F98-9B01FEA49474}" srcOrd="0" destOrd="0" presId="urn:microsoft.com/office/officeart/2005/8/layout/cycle6"/>
    <dgm:cxn modelId="{A951C478-6555-4194-B479-0188C8C939A0}" type="presParOf" srcId="{A977931F-0B82-4190-9F98-9B01FEA49474}" destId="{794A7F75-7AE9-45B4-91B7-BBA84678C58E}" srcOrd="0" destOrd="0" presId="urn:microsoft.com/office/officeart/2005/8/layout/cycle6"/>
    <dgm:cxn modelId="{E0CDDED6-641D-48E1-926C-51379434A05D}" type="presParOf" srcId="{A977931F-0B82-4190-9F98-9B01FEA49474}" destId="{5372200F-D0BE-4CA1-93B6-71BBFB79CE9E}" srcOrd="1" destOrd="0" presId="urn:microsoft.com/office/officeart/2005/8/layout/cycle6"/>
    <dgm:cxn modelId="{CBB755CE-0F4F-4CAD-91DF-E1C3E0F94C73}" type="presParOf" srcId="{A977931F-0B82-4190-9F98-9B01FEA49474}" destId="{53FF298F-6191-4B77-B04B-2A606C52748E}" srcOrd="2" destOrd="0" presId="urn:microsoft.com/office/officeart/2005/8/layout/cycle6"/>
    <dgm:cxn modelId="{25C83567-AFE8-4414-B11F-6C766B2306A1}" type="presParOf" srcId="{A977931F-0B82-4190-9F98-9B01FEA49474}" destId="{DA33F83F-97A0-4AD5-A8F7-ABD5A76316B5}" srcOrd="3" destOrd="0" presId="urn:microsoft.com/office/officeart/2005/8/layout/cycle6"/>
    <dgm:cxn modelId="{A25EAF8A-06DE-4BF0-B1AC-09E2C2AB6CEF}" type="presParOf" srcId="{A977931F-0B82-4190-9F98-9B01FEA49474}" destId="{70775D1B-1D75-43E2-BBD7-E784E188902B}" srcOrd="4" destOrd="0" presId="urn:microsoft.com/office/officeart/2005/8/layout/cycle6"/>
    <dgm:cxn modelId="{7551232F-4C62-4310-BAC9-22532CA74F86}" type="presParOf" srcId="{A977931F-0B82-4190-9F98-9B01FEA49474}" destId="{249B3A9A-1C24-4549-BD85-F5B6F18B3308}" srcOrd="5" destOrd="0" presId="urn:microsoft.com/office/officeart/2005/8/layout/cycle6"/>
    <dgm:cxn modelId="{62E056A0-0638-4FD4-AE83-65629AC1136A}" type="presParOf" srcId="{A977931F-0B82-4190-9F98-9B01FEA49474}" destId="{A6AEC504-DEBC-4FD0-9ACA-D495C58C8779}" srcOrd="6" destOrd="0" presId="urn:microsoft.com/office/officeart/2005/8/layout/cycle6"/>
    <dgm:cxn modelId="{EFE65531-0932-4E06-A54A-0C92DFBA50E7}" type="presParOf" srcId="{A977931F-0B82-4190-9F98-9B01FEA49474}" destId="{FBFC0FB9-AA62-4A76-9DAE-F02DA2ECBE97}" srcOrd="7" destOrd="0" presId="urn:microsoft.com/office/officeart/2005/8/layout/cycle6"/>
    <dgm:cxn modelId="{1B9E88E8-3C87-4F18-98FD-638D3F359836}" type="presParOf" srcId="{A977931F-0B82-4190-9F98-9B01FEA49474}" destId="{856ED973-D5C9-426E-86EC-4E9AD509A791}" srcOrd="8" destOrd="0" presId="urn:microsoft.com/office/officeart/2005/8/layout/cycle6"/>
    <dgm:cxn modelId="{8C79D5B3-A3EF-4986-A523-6A282B7404D0}" type="presParOf" srcId="{A977931F-0B82-4190-9F98-9B01FEA49474}" destId="{9ACFF62E-AF1F-4A98-8B9F-B7331F0F1C43}" srcOrd="9" destOrd="0" presId="urn:microsoft.com/office/officeart/2005/8/layout/cycle6"/>
    <dgm:cxn modelId="{CEA4583E-0673-4AD2-A763-65CF85D67172}" type="presParOf" srcId="{A977931F-0B82-4190-9F98-9B01FEA49474}" destId="{F97211D5-6437-41EE-9823-D87E7244DB80}" srcOrd="10" destOrd="0" presId="urn:microsoft.com/office/officeart/2005/8/layout/cycle6"/>
    <dgm:cxn modelId="{B995031F-5189-4E43-9C56-61F4D51683FB}" type="presParOf" srcId="{A977931F-0B82-4190-9F98-9B01FEA49474}" destId="{B125548E-B2E6-4FD2-8722-E9088763D0F3}" srcOrd="11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2BB4A8-4175-45F0-B8C0-642EB10EEAB6}" type="doc">
      <dgm:prSet loTypeId="urn:microsoft.com/office/officeart/2005/8/layout/cycle6" loCatId="cycle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3FCB73-B25B-4BA7-8292-F286D24C2816}">
      <dgm:prSet phldrT="[Text]"/>
      <dgm:spPr/>
      <dgm:t>
        <a:bodyPr/>
        <a:lstStyle/>
        <a:p>
          <a:r>
            <a:rPr lang="en-US" dirty="0" smtClean="0"/>
            <a:t>Work a </a:t>
          </a:r>
          <a:r>
            <a:rPr lang="en-US" smtClean="0"/>
            <a:t>set schedule</a:t>
          </a:r>
          <a:endParaRPr lang="en-US" dirty="0"/>
        </a:p>
      </dgm:t>
    </dgm:pt>
    <dgm:pt modelId="{964227A7-17DC-4A54-BE11-41B5F817CFD0}" type="parTrans" cxnId="{DC678966-742A-44A2-9667-4546CA8FC85E}">
      <dgm:prSet/>
      <dgm:spPr/>
      <dgm:t>
        <a:bodyPr/>
        <a:lstStyle/>
        <a:p>
          <a:endParaRPr lang="en-US"/>
        </a:p>
      </dgm:t>
    </dgm:pt>
    <dgm:pt modelId="{669E99B5-ED3C-4581-AE3E-AD6883B1D9E3}" type="sibTrans" cxnId="{DC678966-742A-44A2-9667-4546CA8FC85E}">
      <dgm:prSet/>
      <dgm:spPr/>
      <dgm:t>
        <a:bodyPr/>
        <a:lstStyle/>
        <a:p>
          <a:endParaRPr lang="en-US" dirty="0"/>
        </a:p>
      </dgm:t>
    </dgm:pt>
    <dgm:pt modelId="{6EA93D86-87B0-49AD-88F1-1108D578530E}">
      <dgm:prSet phldrT="[Text]"/>
      <dgm:spPr/>
      <dgm:t>
        <a:bodyPr/>
        <a:lstStyle/>
        <a:p>
          <a:r>
            <a:rPr lang="en-US" dirty="0" smtClean="0"/>
            <a:t>Work  in a competitive</a:t>
          </a:r>
          <a:endParaRPr lang="en-US" dirty="0"/>
        </a:p>
      </dgm:t>
    </dgm:pt>
    <dgm:pt modelId="{B6FD47B7-29B6-40A4-9269-FEE45D0F909F}" type="parTrans" cxnId="{5C84D055-1285-4649-8DD8-6093B48B5592}">
      <dgm:prSet/>
      <dgm:spPr/>
      <dgm:t>
        <a:bodyPr/>
        <a:lstStyle/>
        <a:p>
          <a:endParaRPr lang="en-US"/>
        </a:p>
      </dgm:t>
    </dgm:pt>
    <dgm:pt modelId="{487AF587-E6BF-47EA-BA05-E28634B5E56D}" type="sibTrans" cxnId="{5C84D055-1285-4649-8DD8-6093B48B5592}">
      <dgm:prSet/>
      <dgm:spPr/>
      <dgm:t>
        <a:bodyPr/>
        <a:lstStyle/>
        <a:p>
          <a:endParaRPr lang="en-US" dirty="0"/>
        </a:p>
      </dgm:t>
    </dgm:pt>
    <dgm:pt modelId="{83701B2E-5A83-43D9-B76D-1F04AFB0CF85}">
      <dgm:prSet phldrT="[Text]"/>
      <dgm:spPr/>
      <dgm:t>
        <a:bodyPr/>
        <a:lstStyle/>
        <a:p>
          <a:r>
            <a:rPr lang="en-US" dirty="0" smtClean="0"/>
            <a:t>Share office space with others</a:t>
          </a:r>
          <a:endParaRPr lang="en-US" dirty="0"/>
        </a:p>
      </dgm:t>
    </dgm:pt>
    <dgm:pt modelId="{72C5135B-CEA3-4309-A9D9-461AE23BF6AD}" type="parTrans" cxnId="{DCE1FD5C-0E11-4B41-9933-AE0220933624}">
      <dgm:prSet/>
      <dgm:spPr/>
      <dgm:t>
        <a:bodyPr/>
        <a:lstStyle/>
        <a:p>
          <a:endParaRPr lang="en-US"/>
        </a:p>
      </dgm:t>
    </dgm:pt>
    <dgm:pt modelId="{676447CA-2E6A-4C7F-9A9C-CF8D6D82E223}" type="sibTrans" cxnId="{DCE1FD5C-0E11-4B41-9933-AE0220933624}">
      <dgm:prSet/>
      <dgm:spPr/>
      <dgm:t>
        <a:bodyPr/>
        <a:lstStyle/>
        <a:p>
          <a:endParaRPr lang="en-US" dirty="0"/>
        </a:p>
      </dgm:t>
    </dgm:pt>
    <dgm:pt modelId="{252C2990-0027-4F4F-88B2-30506531CCFC}">
      <dgm:prSet phldrT="[Text]"/>
      <dgm:spPr/>
      <dgm:t>
        <a:bodyPr/>
        <a:lstStyle/>
        <a:p>
          <a:r>
            <a:rPr lang="en-US" dirty="0" smtClean="0"/>
            <a:t>Often meet strict deadlines </a:t>
          </a:r>
          <a:endParaRPr lang="en-US" dirty="0"/>
        </a:p>
      </dgm:t>
    </dgm:pt>
    <dgm:pt modelId="{9181F26C-4B11-4031-9E2B-D5FC7C225054}" type="parTrans" cxnId="{328FC2DB-4690-42BC-99AA-28AD6823E619}">
      <dgm:prSet/>
      <dgm:spPr/>
      <dgm:t>
        <a:bodyPr/>
        <a:lstStyle/>
        <a:p>
          <a:endParaRPr lang="en-US"/>
        </a:p>
      </dgm:t>
    </dgm:pt>
    <dgm:pt modelId="{9C87B7CF-D199-40D0-8A1A-B6ABD73DE386}" type="sibTrans" cxnId="{328FC2DB-4690-42BC-99AA-28AD6823E619}">
      <dgm:prSet/>
      <dgm:spPr/>
      <dgm:t>
        <a:bodyPr/>
        <a:lstStyle/>
        <a:p>
          <a:endParaRPr lang="en-US" dirty="0"/>
        </a:p>
      </dgm:t>
    </dgm:pt>
    <dgm:pt modelId="{ED1D5322-94F7-4359-8562-29FA9C963D02}" type="pres">
      <dgm:prSet presAssocID="{B62BB4A8-4175-45F0-B8C0-642EB10EEA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35E0DC-1A8B-481D-9D5A-C53402F6976A}" type="pres">
      <dgm:prSet presAssocID="{963FCB73-B25B-4BA7-8292-F286D24C28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CFE5E-A979-44A4-8B0C-512CA03EB9D9}" type="pres">
      <dgm:prSet presAssocID="{963FCB73-B25B-4BA7-8292-F286D24C2816}" presName="spNode" presStyleCnt="0"/>
      <dgm:spPr/>
    </dgm:pt>
    <dgm:pt modelId="{0E32FF18-4A0D-43F9-BC24-461EB550088A}" type="pres">
      <dgm:prSet presAssocID="{669E99B5-ED3C-4581-AE3E-AD6883B1D9E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6604D38-B37E-4397-A424-E378A545693B}" type="pres">
      <dgm:prSet presAssocID="{6EA93D86-87B0-49AD-88F1-1108D57853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3A5FC-D636-454E-B700-F623B944E2C2}" type="pres">
      <dgm:prSet presAssocID="{6EA93D86-87B0-49AD-88F1-1108D578530E}" presName="spNode" presStyleCnt="0"/>
      <dgm:spPr/>
    </dgm:pt>
    <dgm:pt modelId="{1840A0D8-A104-40EF-A96B-E3E6378A07CF}" type="pres">
      <dgm:prSet presAssocID="{487AF587-E6BF-47EA-BA05-E28634B5E56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7643CDD-629C-45D3-AF1E-B3AC1EF7A9A5}" type="pres">
      <dgm:prSet presAssocID="{83701B2E-5A83-43D9-B76D-1F04AFB0CF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1F077-1650-48F2-9CC6-8CC36239A9B6}" type="pres">
      <dgm:prSet presAssocID="{83701B2E-5A83-43D9-B76D-1F04AFB0CF85}" presName="spNode" presStyleCnt="0"/>
      <dgm:spPr/>
    </dgm:pt>
    <dgm:pt modelId="{6EA6B477-FA65-416F-85D4-E0FFCD956770}" type="pres">
      <dgm:prSet presAssocID="{676447CA-2E6A-4C7F-9A9C-CF8D6D82E223}" presName="sibTrans" presStyleLbl="sibTrans1D1" presStyleIdx="2" presStyleCnt="4"/>
      <dgm:spPr/>
      <dgm:t>
        <a:bodyPr/>
        <a:lstStyle/>
        <a:p>
          <a:endParaRPr lang="en-US"/>
        </a:p>
      </dgm:t>
    </dgm:pt>
    <dgm:pt modelId="{C052A3E8-07D8-48B6-89D5-98B6B8B0DC28}" type="pres">
      <dgm:prSet presAssocID="{252C2990-0027-4F4F-88B2-30506531CC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DDF41-5338-4E24-929C-195D585B460F}" type="pres">
      <dgm:prSet presAssocID="{252C2990-0027-4F4F-88B2-30506531CCFC}" presName="spNode" presStyleCnt="0"/>
      <dgm:spPr/>
    </dgm:pt>
    <dgm:pt modelId="{93B34A1E-AF1C-4F09-8D7A-B9172B366DDC}" type="pres">
      <dgm:prSet presAssocID="{9C87B7CF-D199-40D0-8A1A-B6ABD73DE386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07172B0-3BE1-4F8E-8FBA-8EDFC5B5CE6D}" type="presOf" srcId="{676447CA-2E6A-4C7F-9A9C-CF8D6D82E223}" destId="{6EA6B477-FA65-416F-85D4-E0FFCD956770}" srcOrd="0" destOrd="0" presId="urn:microsoft.com/office/officeart/2005/8/layout/cycle6"/>
    <dgm:cxn modelId="{33805F86-EB35-4BF9-9F01-C8C964EC46FC}" type="presOf" srcId="{6EA93D86-87B0-49AD-88F1-1108D578530E}" destId="{B6604D38-B37E-4397-A424-E378A545693B}" srcOrd="0" destOrd="0" presId="urn:microsoft.com/office/officeart/2005/8/layout/cycle6"/>
    <dgm:cxn modelId="{DCE1FD5C-0E11-4B41-9933-AE0220933624}" srcId="{B62BB4A8-4175-45F0-B8C0-642EB10EEAB6}" destId="{83701B2E-5A83-43D9-B76D-1F04AFB0CF85}" srcOrd="2" destOrd="0" parTransId="{72C5135B-CEA3-4309-A9D9-461AE23BF6AD}" sibTransId="{676447CA-2E6A-4C7F-9A9C-CF8D6D82E223}"/>
    <dgm:cxn modelId="{40D5C129-8877-47D9-8055-AA41D25CD364}" type="presOf" srcId="{83701B2E-5A83-43D9-B76D-1F04AFB0CF85}" destId="{57643CDD-629C-45D3-AF1E-B3AC1EF7A9A5}" srcOrd="0" destOrd="0" presId="urn:microsoft.com/office/officeart/2005/8/layout/cycle6"/>
    <dgm:cxn modelId="{06FF4176-2AB8-4773-9B94-AAA5453D47B2}" type="presOf" srcId="{487AF587-E6BF-47EA-BA05-E28634B5E56D}" destId="{1840A0D8-A104-40EF-A96B-E3E6378A07CF}" srcOrd="0" destOrd="0" presId="urn:microsoft.com/office/officeart/2005/8/layout/cycle6"/>
    <dgm:cxn modelId="{328FC2DB-4690-42BC-99AA-28AD6823E619}" srcId="{B62BB4A8-4175-45F0-B8C0-642EB10EEAB6}" destId="{252C2990-0027-4F4F-88B2-30506531CCFC}" srcOrd="3" destOrd="0" parTransId="{9181F26C-4B11-4031-9E2B-D5FC7C225054}" sibTransId="{9C87B7CF-D199-40D0-8A1A-B6ABD73DE386}"/>
    <dgm:cxn modelId="{5C84D055-1285-4649-8DD8-6093B48B5592}" srcId="{B62BB4A8-4175-45F0-B8C0-642EB10EEAB6}" destId="{6EA93D86-87B0-49AD-88F1-1108D578530E}" srcOrd="1" destOrd="0" parTransId="{B6FD47B7-29B6-40A4-9269-FEE45D0F909F}" sibTransId="{487AF587-E6BF-47EA-BA05-E28634B5E56D}"/>
    <dgm:cxn modelId="{B963BBD4-0766-4854-A71A-1D336B8E2892}" type="presOf" srcId="{B62BB4A8-4175-45F0-B8C0-642EB10EEAB6}" destId="{ED1D5322-94F7-4359-8562-29FA9C963D02}" srcOrd="0" destOrd="0" presId="urn:microsoft.com/office/officeart/2005/8/layout/cycle6"/>
    <dgm:cxn modelId="{67FFD06D-253C-4BCD-AD54-B1D4512A969F}" type="presOf" srcId="{963FCB73-B25B-4BA7-8292-F286D24C2816}" destId="{0935E0DC-1A8B-481D-9D5A-C53402F6976A}" srcOrd="0" destOrd="0" presId="urn:microsoft.com/office/officeart/2005/8/layout/cycle6"/>
    <dgm:cxn modelId="{4CFFDC44-E213-40D5-8C48-D9199182E8A0}" type="presOf" srcId="{9C87B7CF-D199-40D0-8A1A-B6ABD73DE386}" destId="{93B34A1E-AF1C-4F09-8D7A-B9172B366DDC}" srcOrd="0" destOrd="0" presId="urn:microsoft.com/office/officeart/2005/8/layout/cycle6"/>
    <dgm:cxn modelId="{8117E3DD-8386-4500-9E53-0B8F89070C7A}" type="presOf" srcId="{252C2990-0027-4F4F-88B2-30506531CCFC}" destId="{C052A3E8-07D8-48B6-89D5-98B6B8B0DC28}" srcOrd="0" destOrd="0" presId="urn:microsoft.com/office/officeart/2005/8/layout/cycle6"/>
    <dgm:cxn modelId="{46C08715-823A-42CC-BF16-42CBA215F7F7}" type="presOf" srcId="{669E99B5-ED3C-4581-AE3E-AD6883B1D9E3}" destId="{0E32FF18-4A0D-43F9-BC24-461EB550088A}" srcOrd="0" destOrd="0" presId="urn:microsoft.com/office/officeart/2005/8/layout/cycle6"/>
    <dgm:cxn modelId="{DC678966-742A-44A2-9667-4546CA8FC85E}" srcId="{B62BB4A8-4175-45F0-B8C0-642EB10EEAB6}" destId="{963FCB73-B25B-4BA7-8292-F286D24C2816}" srcOrd="0" destOrd="0" parTransId="{964227A7-17DC-4A54-BE11-41B5F817CFD0}" sibTransId="{669E99B5-ED3C-4581-AE3E-AD6883B1D9E3}"/>
    <dgm:cxn modelId="{D5F96CAB-D4FA-4446-961D-AF57C61C4DA0}" type="presParOf" srcId="{ED1D5322-94F7-4359-8562-29FA9C963D02}" destId="{0935E0DC-1A8B-481D-9D5A-C53402F6976A}" srcOrd="0" destOrd="0" presId="urn:microsoft.com/office/officeart/2005/8/layout/cycle6"/>
    <dgm:cxn modelId="{4CE20BFB-590E-40F3-AFF8-DF530853FE74}" type="presParOf" srcId="{ED1D5322-94F7-4359-8562-29FA9C963D02}" destId="{1D7CFE5E-A979-44A4-8B0C-512CA03EB9D9}" srcOrd="1" destOrd="0" presId="urn:microsoft.com/office/officeart/2005/8/layout/cycle6"/>
    <dgm:cxn modelId="{01DF62AC-4132-48E7-A213-94CFE05535EE}" type="presParOf" srcId="{ED1D5322-94F7-4359-8562-29FA9C963D02}" destId="{0E32FF18-4A0D-43F9-BC24-461EB550088A}" srcOrd="2" destOrd="0" presId="urn:microsoft.com/office/officeart/2005/8/layout/cycle6"/>
    <dgm:cxn modelId="{308DC1F6-0B70-4847-8CEE-C71178CAC24F}" type="presParOf" srcId="{ED1D5322-94F7-4359-8562-29FA9C963D02}" destId="{B6604D38-B37E-4397-A424-E378A545693B}" srcOrd="3" destOrd="0" presId="urn:microsoft.com/office/officeart/2005/8/layout/cycle6"/>
    <dgm:cxn modelId="{CAE32BDC-FBFC-4E7E-94E1-EA183C916532}" type="presParOf" srcId="{ED1D5322-94F7-4359-8562-29FA9C963D02}" destId="{0903A5FC-D636-454E-B700-F623B944E2C2}" srcOrd="4" destOrd="0" presId="urn:microsoft.com/office/officeart/2005/8/layout/cycle6"/>
    <dgm:cxn modelId="{44AA129B-A874-43BB-B12A-F3536404F218}" type="presParOf" srcId="{ED1D5322-94F7-4359-8562-29FA9C963D02}" destId="{1840A0D8-A104-40EF-A96B-E3E6378A07CF}" srcOrd="5" destOrd="0" presId="urn:microsoft.com/office/officeart/2005/8/layout/cycle6"/>
    <dgm:cxn modelId="{C1A8303A-D043-4BC2-9244-CA4F389C54D4}" type="presParOf" srcId="{ED1D5322-94F7-4359-8562-29FA9C963D02}" destId="{57643CDD-629C-45D3-AF1E-B3AC1EF7A9A5}" srcOrd="6" destOrd="0" presId="urn:microsoft.com/office/officeart/2005/8/layout/cycle6"/>
    <dgm:cxn modelId="{960C15B3-E66D-454C-8A09-D6CBAA32A992}" type="presParOf" srcId="{ED1D5322-94F7-4359-8562-29FA9C963D02}" destId="{EDC1F077-1650-48F2-9CC6-8CC36239A9B6}" srcOrd="7" destOrd="0" presId="urn:microsoft.com/office/officeart/2005/8/layout/cycle6"/>
    <dgm:cxn modelId="{F0449586-4E1C-45CF-BAE8-06FABFD378DE}" type="presParOf" srcId="{ED1D5322-94F7-4359-8562-29FA9C963D02}" destId="{6EA6B477-FA65-416F-85D4-E0FFCD956770}" srcOrd="8" destOrd="0" presId="urn:microsoft.com/office/officeart/2005/8/layout/cycle6"/>
    <dgm:cxn modelId="{26A1A83E-4F98-4C18-B70F-8207AC836C03}" type="presParOf" srcId="{ED1D5322-94F7-4359-8562-29FA9C963D02}" destId="{C052A3E8-07D8-48B6-89D5-98B6B8B0DC28}" srcOrd="9" destOrd="0" presId="urn:microsoft.com/office/officeart/2005/8/layout/cycle6"/>
    <dgm:cxn modelId="{06AF321B-F669-4856-BBC9-E517FDC80482}" type="presParOf" srcId="{ED1D5322-94F7-4359-8562-29FA9C963D02}" destId="{1B4DDF41-5338-4E24-929C-195D585B460F}" srcOrd="10" destOrd="0" presId="urn:microsoft.com/office/officeart/2005/8/layout/cycle6"/>
    <dgm:cxn modelId="{1FB9C6AA-D584-46F5-8AA1-9979A9A68E32}" type="presParOf" srcId="{ED1D5322-94F7-4359-8562-29FA9C963D02}" destId="{93B34A1E-AF1C-4F09-8D7A-B9172B366DDC}" srcOrd="11" destOrd="0" presId="urn:microsoft.com/office/officeart/2005/8/layout/cycle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FE4C1F-9B8E-4922-A472-FA8C960C5F27}" type="doc">
      <dgm:prSet loTypeId="urn:microsoft.com/office/officeart/2005/8/layout/balance1" loCatId="relationship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48E7FE-C3BE-4CA2-8012-60BFA0683E5E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baseline="0" dirty="0" smtClean="0">
              <a:solidFill>
                <a:schemeClr val="bg1"/>
              </a:solidFill>
            </a:rPr>
            <a:t>Nebraska</a:t>
          </a:r>
          <a:endParaRPr lang="en-US" baseline="0" dirty="0">
            <a:solidFill>
              <a:schemeClr val="bg1"/>
            </a:solidFill>
          </a:endParaRPr>
        </a:p>
      </dgm:t>
    </dgm:pt>
    <dgm:pt modelId="{F65DDB9F-510F-4011-9EEE-8D784F9AAE94}" type="parTrans" cxnId="{C9186A5A-EFC8-46C4-96AC-112675E8174E}">
      <dgm:prSet/>
      <dgm:spPr/>
      <dgm:t>
        <a:bodyPr/>
        <a:lstStyle/>
        <a:p>
          <a:endParaRPr lang="en-US" baseline="0"/>
        </a:p>
      </dgm:t>
    </dgm:pt>
    <dgm:pt modelId="{6DF9FB5E-C262-4916-8F40-1C02D1665FA5}" type="sibTrans" cxnId="{C9186A5A-EFC8-46C4-96AC-112675E8174E}">
      <dgm:prSet/>
      <dgm:spPr/>
      <dgm:t>
        <a:bodyPr/>
        <a:lstStyle/>
        <a:p>
          <a:endParaRPr lang="en-US" baseline="0"/>
        </a:p>
      </dgm:t>
    </dgm:pt>
    <dgm:pt modelId="{0CA7FDC7-DFEF-4DAD-A955-C701437F3548}">
      <dgm:prSet phldrT="[Text]"/>
      <dgm:spPr>
        <a:solidFill>
          <a:srgbClr val="0995F5"/>
        </a:solidFill>
      </dgm:spPr>
      <dgm:t>
        <a:bodyPr/>
        <a:lstStyle/>
        <a:p>
          <a:r>
            <a:rPr lang="en-US" baseline="0" dirty="0" smtClean="0"/>
            <a:t>4,020 Annual openings</a:t>
          </a:r>
          <a:endParaRPr lang="en-US" baseline="0" dirty="0"/>
        </a:p>
      </dgm:t>
    </dgm:pt>
    <dgm:pt modelId="{94B4C092-833B-4BF2-828F-0B172E4C7A30}" type="parTrans" cxnId="{6EA8827C-ED23-4B17-9E95-DD57F2657208}">
      <dgm:prSet/>
      <dgm:spPr/>
      <dgm:t>
        <a:bodyPr/>
        <a:lstStyle/>
        <a:p>
          <a:endParaRPr lang="en-US" baseline="0"/>
        </a:p>
      </dgm:t>
    </dgm:pt>
    <dgm:pt modelId="{DF2DEF1B-352A-477E-9C5F-2AC7544E8B97}" type="sibTrans" cxnId="{6EA8827C-ED23-4B17-9E95-DD57F2657208}">
      <dgm:prSet/>
      <dgm:spPr/>
      <dgm:t>
        <a:bodyPr/>
        <a:lstStyle/>
        <a:p>
          <a:endParaRPr lang="en-US" baseline="0"/>
        </a:p>
      </dgm:t>
    </dgm:pt>
    <dgm:pt modelId="{7AC79F74-36F4-4A8B-9186-5EB8EA94C8D8}">
      <dgm:prSet phldrT="[Text]"/>
      <dgm:spPr>
        <a:solidFill>
          <a:srgbClr val="0995F5"/>
        </a:solidFill>
      </dgm:spPr>
      <dgm:t>
        <a:bodyPr/>
        <a:lstStyle/>
        <a:p>
          <a:r>
            <a:rPr lang="en-US" baseline="-25000" smtClean="0"/>
            <a:t>18 annual openings</a:t>
          </a:r>
          <a:endParaRPr lang="en-US" baseline="-25000" dirty="0"/>
        </a:p>
      </dgm:t>
    </dgm:pt>
    <dgm:pt modelId="{E4A8643B-DCBB-4BA7-9FBD-B4A4A939B937}" type="parTrans" cxnId="{50A1CA4D-A829-4CC8-ACAF-74A7C8DC87D4}">
      <dgm:prSet/>
      <dgm:spPr/>
      <dgm:t>
        <a:bodyPr/>
        <a:lstStyle/>
        <a:p>
          <a:endParaRPr lang="en-US" baseline="0"/>
        </a:p>
      </dgm:t>
    </dgm:pt>
    <dgm:pt modelId="{21ACE06B-7545-441D-87B4-2B4EF08C478E}" type="sibTrans" cxnId="{50A1CA4D-A829-4CC8-ACAF-74A7C8DC87D4}">
      <dgm:prSet/>
      <dgm:spPr/>
      <dgm:t>
        <a:bodyPr/>
        <a:lstStyle/>
        <a:p>
          <a:endParaRPr lang="en-US" baseline="0"/>
        </a:p>
      </dgm:t>
    </dgm:pt>
    <dgm:pt modelId="{69578043-1E72-4D89-91C2-929AFBB79F34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U.S.A</a:t>
          </a:r>
          <a:endParaRPr lang="en-US" dirty="0">
            <a:solidFill>
              <a:schemeClr val="bg1"/>
            </a:solidFill>
          </a:endParaRPr>
        </a:p>
      </dgm:t>
    </dgm:pt>
    <dgm:pt modelId="{81350BE3-87A1-4E14-85B8-76A2DCFD45F2}" type="parTrans" cxnId="{979D5EF3-CEFF-492A-9F33-8D3BE6A11D92}">
      <dgm:prSet/>
      <dgm:spPr/>
      <dgm:t>
        <a:bodyPr/>
        <a:lstStyle/>
        <a:p>
          <a:endParaRPr lang="en-US"/>
        </a:p>
      </dgm:t>
    </dgm:pt>
    <dgm:pt modelId="{E74DD330-9734-4BC7-BAE2-C2E295A0CC1B}" type="sibTrans" cxnId="{979D5EF3-CEFF-492A-9F33-8D3BE6A11D92}">
      <dgm:prSet/>
      <dgm:spPr/>
      <dgm:t>
        <a:bodyPr/>
        <a:lstStyle/>
        <a:p>
          <a:endParaRPr lang="en-US"/>
        </a:p>
      </dgm:t>
    </dgm:pt>
    <dgm:pt modelId="{A0174594-20B4-4C20-8398-D352C7E0380E}" type="pres">
      <dgm:prSet presAssocID="{36FE4C1F-9B8E-4922-A472-FA8C960C5F2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119D09-7BF6-4410-9BF4-216EA5E362E5}" type="pres">
      <dgm:prSet presAssocID="{36FE4C1F-9B8E-4922-A472-FA8C960C5F27}" presName="dummyMaxCanvas" presStyleCnt="0"/>
      <dgm:spPr/>
    </dgm:pt>
    <dgm:pt modelId="{FC201766-9E4E-4798-8737-27BA7FF432B6}" type="pres">
      <dgm:prSet presAssocID="{36FE4C1F-9B8E-4922-A472-FA8C960C5F27}" presName="parentComposite" presStyleCnt="0"/>
      <dgm:spPr/>
    </dgm:pt>
    <dgm:pt modelId="{43420B4D-99E1-44C8-988F-A0130A69573E}" type="pres">
      <dgm:prSet presAssocID="{36FE4C1F-9B8E-4922-A472-FA8C960C5F27}" presName="parent1" presStyleLbl="alignAccFollowNode1" presStyleIdx="0" presStyleCnt="4" custLinFactNeighborX="-1319" custLinFactNeighborY="583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1F2759C-0746-40DF-9CC8-E76A668981D1}" type="pres">
      <dgm:prSet presAssocID="{36FE4C1F-9B8E-4922-A472-FA8C960C5F27}" presName="parent2" presStyleLbl="alignAccFollowNode1" presStyleIdx="1" presStyleCnt="4" custLinFactY="4667" custLinFactNeighborX="-3920" custLinFactNeighborY="10000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FA985D5-900B-4212-BF2C-3EFDE1FD460C}" type="pres">
      <dgm:prSet presAssocID="{36FE4C1F-9B8E-4922-A472-FA8C960C5F27}" presName="childrenComposite" presStyleCnt="0"/>
      <dgm:spPr/>
    </dgm:pt>
    <dgm:pt modelId="{10CEECE0-A5DE-495F-8D85-396944FBA777}" type="pres">
      <dgm:prSet presAssocID="{36FE4C1F-9B8E-4922-A472-FA8C960C5F27}" presName="dummyMaxCanvas_ChildArea" presStyleCnt="0"/>
      <dgm:spPr/>
    </dgm:pt>
    <dgm:pt modelId="{C8D7E342-17D1-4FD1-99C3-CABC868ECB63}" type="pres">
      <dgm:prSet presAssocID="{36FE4C1F-9B8E-4922-A472-FA8C960C5F27}" presName="fulcrum" presStyleLbl="alignAccFollowNode1" presStyleIdx="2" presStyleCnt="4" custLinFactNeighborX="-4907" custLinFactNeighborY="12148"/>
      <dgm:spPr>
        <a:solidFill>
          <a:srgbClr val="00B0F0">
            <a:alpha val="90000"/>
          </a:srgbClr>
        </a:solidFill>
      </dgm:spPr>
    </dgm:pt>
    <dgm:pt modelId="{F43176BF-22D6-45F6-9A15-B23149C5978E}" type="pres">
      <dgm:prSet presAssocID="{36FE4C1F-9B8E-4922-A472-FA8C960C5F27}" presName="balance_20" presStyleLbl="alignAccFollowNode1" presStyleIdx="3" presStyleCnt="4">
        <dgm:presLayoutVars>
          <dgm:bulletEnabled val="1"/>
        </dgm:presLayoutVars>
      </dgm:prSet>
      <dgm:spPr>
        <a:solidFill>
          <a:srgbClr val="00B0F0">
            <a:alpha val="90000"/>
          </a:srgbClr>
        </a:solidFill>
      </dgm:spPr>
    </dgm:pt>
    <dgm:pt modelId="{D604938B-03BD-4664-8D83-68DE2CBEBE7F}" type="pres">
      <dgm:prSet presAssocID="{36FE4C1F-9B8E-4922-A472-FA8C960C5F27}" presName="left_20_1" presStyleLbl="node1" presStyleIdx="0" presStyleCnt="2" custLinFactX="36569" custLinFactNeighborX="100000" custLinFactNeighborY="-4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358DB-FCF7-41DB-A15E-12A105CAAAF7}" type="pres">
      <dgm:prSet presAssocID="{36FE4C1F-9B8E-4922-A472-FA8C960C5F27}" presName="left_20_2" presStyleLbl="node1" presStyleIdx="1" presStyleCnt="2" custLinFactY="6684" custLinFactNeighborX="587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186A5A-EFC8-46C4-96AC-112675E8174E}" srcId="{36FE4C1F-9B8E-4922-A472-FA8C960C5F27}" destId="{9A48E7FE-C3BE-4CA2-8012-60BFA0683E5E}" srcOrd="0" destOrd="0" parTransId="{F65DDB9F-510F-4011-9EEE-8D784F9AAE94}" sibTransId="{6DF9FB5E-C262-4916-8F40-1C02D1665FA5}"/>
    <dgm:cxn modelId="{7C58ED78-A12A-43C0-B058-02F1CE32EC22}" type="presOf" srcId="{0CA7FDC7-DFEF-4DAD-A955-C701437F3548}" destId="{D604938B-03BD-4664-8D83-68DE2CBEBE7F}" srcOrd="0" destOrd="0" presId="urn:microsoft.com/office/officeart/2005/8/layout/balance1"/>
    <dgm:cxn modelId="{8B102AED-D115-4FD0-8808-3E7D186C71AC}" type="presOf" srcId="{36FE4C1F-9B8E-4922-A472-FA8C960C5F27}" destId="{A0174594-20B4-4C20-8398-D352C7E0380E}" srcOrd="0" destOrd="0" presId="urn:microsoft.com/office/officeart/2005/8/layout/balance1"/>
    <dgm:cxn modelId="{6EA8827C-ED23-4B17-9E95-DD57F2657208}" srcId="{9A48E7FE-C3BE-4CA2-8012-60BFA0683E5E}" destId="{0CA7FDC7-DFEF-4DAD-A955-C701437F3548}" srcOrd="0" destOrd="0" parTransId="{94B4C092-833B-4BF2-828F-0B172E4C7A30}" sibTransId="{DF2DEF1B-352A-477E-9C5F-2AC7544E8B97}"/>
    <dgm:cxn modelId="{70487BDF-CAA1-4976-A299-99CC3D06A743}" type="presOf" srcId="{9A48E7FE-C3BE-4CA2-8012-60BFA0683E5E}" destId="{43420B4D-99E1-44C8-988F-A0130A69573E}" srcOrd="0" destOrd="0" presId="urn:microsoft.com/office/officeart/2005/8/layout/balance1"/>
    <dgm:cxn modelId="{979D5EF3-CEFF-492A-9F33-8D3BE6A11D92}" srcId="{36FE4C1F-9B8E-4922-A472-FA8C960C5F27}" destId="{69578043-1E72-4D89-91C2-929AFBB79F34}" srcOrd="1" destOrd="0" parTransId="{81350BE3-87A1-4E14-85B8-76A2DCFD45F2}" sibTransId="{E74DD330-9734-4BC7-BAE2-C2E295A0CC1B}"/>
    <dgm:cxn modelId="{50A1CA4D-A829-4CC8-ACAF-74A7C8DC87D4}" srcId="{9A48E7FE-C3BE-4CA2-8012-60BFA0683E5E}" destId="{7AC79F74-36F4-4A8B-9186-5EB8EA94C8D8}" srcOrd="1" destOrd="0" parTransId="{E4A8643B-DCBB-4BA7-9FBD-B4A4A939B937}" sibTransId="{21ACE06B-7545-441D-87B4-2B4EF08C478E}"/>
    <dgm:cxn modelId="{319A33A7-A9A0-48BF-910D-88A2C146397F}" type="presOf" srcId="{7AC79F74-36F4-4A8B-9186-5EB8EA94C8D8}" destId="{7A5358DB-FCF7-41DB-A15E-12A105CAAAF7}" srcOrd="0" destOrd="0" presId="urn:microsoft.com/office/officeart/2005/8/layout/balance1"/>
    <dgm:cxn modelId="{B5DC2241-CBF5-4D53-A282-AC5F64212E39}" type="presOf" srcId="{69578043-1E72-4D89-91C2-929AFBB79F34}" destId="{D1F2759C-0746-40DF-9CC8-E76A668981D1}" srcOrd="0" destOrd="0" presId="urn:microsoft.com/office/officeart/2005/8/layout/balance1"/>
    <dgm:cxn modelId="{908C6D00-CBC5-4C6B-99FB-D24216263229}" type="presParOf" srcId="{A0174594-20B4-4C20-8398-D352C7E0380E}" destId="{0A119D09-7BF6-4410-9BF4-216EA5E362E5}" srcOrd="0" destOrd="0" presId="urn:microsoft.com/office/officeart/2005/8/layout/balance1"/>
    <dgm:cxn modelId="{231C5D19-76C4-47E9-B38A-708B06D16794}" type="presParOf" srcId="{A0174594-20B4-4C20-8398-D352C7E0380E}" destId="{FC201766-9E4E-4798-8737-27BA7FF432B6}" srcOrd="1" destOrd="0" presId="urn:microsoft.com/office/officeart/2005/8/layout/balance1"/>
    <dgm:cxn modelId="{32EDAE80-7083-4539-8AE3-AC3AD6C8D763}" type="presParOf" srcId="{FC201766-9E4E-4798-8737-27BA7FF432B6}" destId="{43420B4D-99E1-44C8-988F-A0130A69573E}" srcOrd="0" destOrd="0" presId="urn:microsoft.com/office/officeart/2005/8/layout/balance1"/>
    <dgm:cxn modelId="{709511F7-D539-429E-80AF-D2C2CD2D72FD}" type="presParOf" srcId="{FC201766-9E4E-4798-8737-27BA7FF432B6}" destId="{D1F2759C-0746-40DF-9CC8-E76A668981D1}" srcOrd="1" destOrd="0" presId="urn:microsoft.com/office/officeart/2005/8/layout/balance1"/>
    <dgm:cxn modelId="{9E61B24C-A0BB-48F8-8DC6-73E240769D6C}" type="presParOf" srcId="{A0174594-20B4-4C20-8398-D352C7E0380E}" destId="{7FA985D5-900B-4212-BF2C-3EFDE1FD460C}" srcOrd="2" destOrd="0" presId="urn:microsoft.com/office/officeart/2005/8/layout/balance1"/>
    <dgm:cxn modelId="{C5C89FA4-9B45-40E1-8094-45B3DCD57F26}" type="presParOf" srcId="{7FA985D5-900B-4212-BF2C-3EFDE1FD460C}" destId="{10CEECE0-A5DE-495F-8D85-396944FBA777}" srcOrd="0" destOrd="0" presId="urn:microsoft.com/office/officeart/2005/8/layout/balance1"/>
    <dgm:cxn modelId="{9ED42AE1-6D00-4138-8280-E4B9ECA25EEB}" type="presParOf" srcId="{7FA985D5-900B-4212-BF2C-3EFDE1FD460C}" destId="{C8D7E342-17D1-4FD1-99C3-CABC868ECB63}" srcOrd="1" destOrd="0" presId="urn:microsoft.com/office/officeart/2005/8/layout/balance1"/>
    <dgm:cxn modelId="{D862EB54-E04D-45BF-BA10-A8499FF55B86}" type="presParOf" srcId="{7FA985D5-900B-4212-BF2C-3EFDE1FD460C}" destId="{F43176BF-22D6-45F6-9A15-B23149C5978E}" srcOrd="2" destOrd="0" presId="urn:microsoft.com/office/officeart/2005/8/layout/balance1"/>
    <dgm:cxn modelId="{F164C597-5600-4E69-87C3-07A9520F1E6E}" type="presParOf" srcId="{7FA985D5-900B-4212-BF2C-3EFDE1FD460C}" destId="{D604938B-03BD-4664-8D83-68DE2CBEBE7F}" srcOrd="3" destOrd="0" presId="urn:microsoft.com/office/officeart/2005/8/layout/balance1"/>
    <dgm:cxn modelId="{712429F7-508B-4B91-B52A-6B336D5E19D5}" type="presParOf" srcId="{7FA985D5-900B-4212-BF2C-3EFDE1FD460C}" destId="{7A5358DB-FCF7-41DB-A15E-12A105CAAAF7}" srcOrd="4" destOrd="0" presId="urn:microsoft.com/office/officeart/2005/8/layout/balance1"/>
  </dgm:cxnLst>
  <dgm:bg>
    <a:solidFill>
      <a:schemeClr val="tx1">
        <a:lumMod val="95000"/>
        <a:lumOff val="5000"/>
      </a:schemeClr>
    </a:soli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2DE8E6-81F7-4119-BC96-264AADAE59A3}" type="doc">
      <dgm:prSet loTypeId="urn:microsoft.com/office/officeart/2005/8/layout/cycle6" loCatId="cycle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7D6B67-CC7C-44E8-B307-197268D6482F}">
      <dgm:prSet phldrT="[Text]"/>
      <dgm:spPr/>
      <dgm:t>
        <a:bodyPr/>
        <a:lstStyle/>
        <a:p>
          <a:r>
            <a:rPr lang="en-US" dirty="0" smtClean="0"/>
            <a:t>Knowledge of computers and software</a:t>
          </a:r>
          <a:endParaRPr lang="en-US" dirty="0"/>
        </a:p>
      </dgm:t>
    </dgm:pt>
    <dgm:pt modelId="{0351C5D8-CA37-4279-9816-28840F66726C}" type="parTrans" cxnId="{9FB44EF8-D3E2-4B15-BF87-18F61CBB35F3}">
      <dgm:prSet/>
      <dgm:spPr/>
      <dgm:t>
        <a:bodyPr/>
        <a:lstStyle/>
        <a:p>
          <a:endParaRPr lang="en-US"/>
        </a:p>
      </dgm:t>
    </dgm:pt>
    <dgm:pt modelId="{C181192D-B588-4500-AFBD-CF1A93AAA14F}" type="sibTrans" cxnId="{9FB44EF8-D3E2-4B15-BF87-18F61CBB35F3}">
      <dgm:prSet/>
      <dgm:spPr/>
      <dgm:t>
        <a:bodyPr/>
        <a:lstStyle/>
        <a:p>
          <a:endParaRPr lang="en-US"/>
        </a:p>
      </dgm:t>
    </dgm:pt>
    <dgm:pt modelId="{C61FAA04-F9BF-4069-8E3D-FC466E637D85}">
      <dgm:prSet phldrT="[Text]"/>
      <dgm:spPr/>
      <dgm:t>
        <a:bodyPr/>
        <a:lstStyle/>
        <a:p>
          <a:r>
            <a:rPr lang="en-US" dirty="0" smtClean="0"/>
            <a:t>Know the rules and numbers</a:t>
          </a:r>
          <a:endParaRPr lang="en-US" dirty="0"/>
        </a:p>
      </dgm:t>
    </dgm:pt>
    <dgm:pt modelId="{E1C16236-9599-4E7C-B5B9-D30E87EC65D3}" type="parTrans" cxnId="{1A6BE12E-FED7-449F-8FAB-ED27BDE605F3}">
      <dgm:prSet/>
      <dgm:spPr/>
      <dgm:t>
        <a:bodyPr/>
        <a:lstStyle/>
        <a:p>
          <a:endParaRPr lang="en-US"/>
        </a:p>
      </dgm:t>
    </dgm:pt>
    <dgm:pt modelId="{D7A66AC4-A437-4BDC-B503-A3F64ED474DC}" type="sibTrans" cxnId="{1A6BE12E-FED7-449F-8FAB-ED27BDE605F3}">
      <dgm:prSet/>
      <dgm:spPr/>
      <dgm:t>
        <a:bodyPr/>
        <a:lstStyle/>
        <a:p>
          <a:endParaRPr lang="en-US"/>
        </a:p>
      </dgm:t>
    </dgm:pt>
    <dgm:pt modelId="{DD9386C4-6558-4384-A4F9-E044D7DCFCE1}">
      <dgm:prSet phldrT="[Text]"/>
      <dgm:spPr/>
      <dgm:t>
        <a:bodyPr/>
        <a:lstStyle/>
        <a:p>
          <a:r>
            <a:rPr lang="en-US" dirty="0" smtClean="0"/>
            <a:t>Know algebra, geometry, and statistics</a:t>
          </a:r>
          <a:endParaRPr lang="en-US" dirty="0"/>
        </a:p>
      </dgm:t>
    </dgm:pt>
    <dgm:pt modelId="{42624258-73B3-4D57-9CDC-2E269466D2BD}" type="parTrans" cxnId="{FF9E7798-4172-40DF-8FC4-8A84047ECFBC}">
      <dgm:prSet/>
      <dgm:spPr/>
      <dgm:t>
        <a:bodyPr/>
        <a:lstStyle/>
        <a:p>
          <a:endParaRPr lang="en-US"/>
        </a:p>
      </dgm:t>
    </dgm:pt>
    <dgm:pt modelId="{D97AA90B-0B8D-47D5-B8EE-7CCF0ED0D06D}" type="sibTrans" cxnId="{FF9E7798-4172-40DF-8FC4-8A84047ECFBC}">
      <dgm:prSet/>
      <dgm:spPr/>
      <dgm:t>
        <a:bodyPr/>
        <a:lstStyle/>
        <a:p>
          <a:endParaRPr lang="en-US"/>
        </a:p>
      </dgm:t>
    </dgm:pt>
    <dgm:pt modelId="{8F2BDBF8-F67C-42E8-94D4-48A44D06E7EB}">
      <dgm:prSet phldrT="[Text]"/>
      <dgm:spPr/>
      <dgm:t>
        <a:bodyPr/>
        <a:lstStyle/>
        <a:p>
          <a:r>
            <a:rPr lang="en-US" dirty="0" smtClean="0"/>
            <a:t>Knowledge of the English language  </a:t>
          </a:r>
          <a:endParaRPr lang="en-US" dirty="0"/>
        </a:p>
      </dgm:t>
    </dgm:pt>
    <dgm:pt modelId="{F2D7E189-5080-4038-B2D9-6F4D6AF83067}" type="parTrans" cxnId="{282BED4D-D4D5-44DC-A28F-5C5B4B5A92CC}">
      <dgm:prSet/>
      <dgm:spPr/>
      <dgm:t>
        <a:bodyPr/>
        <a:lstStyle/>
        <a:p>
          <a:endParaRPr lang="en-US"/>
        </a:p>
      </dgm:t>
    </dgm:pt>
    <dgm:pt modelId="{3944DB3D-7E5A-4688-9830-07C4FC1949B3}" type="sibTrans" cxnId="{282BED4D-D4D5-44DC-A28F-5C5B4B5A92CC}">
      <dgm:prSet/>
      <dgm:spPr/>
      <dgm:t>
        <a:bodyPr/>
        <a:lstStyle/>
        <a:p>
          <a:endParaRPr lang="en-US"/>
        </a:p>
      </dgm:t>
    </dgm:pt>
    <dgm:pt modelId="{51093A19-ABCA-4B4C-9EA5-B803CC3D5D9D}" type="pres">
      <dgm:prSet presAssocID="{652DE8E6-81F7-4119-BC96-264AADAE59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1159A0-5879-4783-A5A9-4F22489F0B15}" type="pres">
      <dgm:prSet presAssocID="{707D6B67-CC7C-44E8-B307-197268D648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FA8D4-342C-4286-834B-6F4A8F8DC935}" type="pres">
      <dgm:prSet presAssocID="{707D6B67-CC7C-44E8-B307-197268D6482F}" presName="spNode" presStyleCnt="0"/>
      <dgm:spPr/>
    </dgm:pt>
    <dgm:pt modelId="{D8DA4281-A8C9-423D-9042-9DC8A3808E82}" type="pres">
      <dgm:prSet presAssocID="{C181192D-B588-4500-AFBD-CF1A93AAA14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F3AF69C-F6B0-48FF-8C81-4F0035478549}" type="pres">
      <dgm:prSet presAssocID="{C61FAA04-F9BF-4069-8E3D-FC466E637D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E585C-D921-49E9-BD10-0CB757B6AB24}" type="pres">
      <dgm:prSet presAssocID="{C61FAA04-F9BF-4069-8E3D-FC466E637D85}" presName="spNode" presStyleCnt="0"/>
      <dgm:spPr/>
    </dgm:pt>
    <dgm:pt modelId="{B0DE0AE6-A8D9-4422-A40F-7E7D4B7DE447}" type="pres">
      <dgm:prSet presAssocID="{D7A66AC4-A437-4BDC-B503-A3F64ED474DC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B73F00F-B53B-48E5-9931-40CBFC56CF5D}" type="pres">
      <dgm:prSet presAssocID="{DD9386C4-6558-4384-A4F9-E044D7DCFC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65152-953F-40E1-B9CE-B143F8C13A2F}" type="pres">
      <dgm:prSet presAssocID="{DD9386C4-6558-4384-A4F9-E044D7DCFCE1}" presName="spNode" presStyleCnt="0"/>
      <dgm:spPr/>
    </dgm:pt>
    <dgm:pt modelId="{A1A3159A-96A6-4298-90C5-5C2D700105F5}" type="pres">
      <dgm:prSet presAssocID="{D97AA90B-0B8D-47D5-B8EE-7CCF0ED0D06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771117E-2038-4A2D-A4E4-756567D396EA}" type="pres">
      <dgm:prSet presAssocID="{8F2BDBF8-F67C-42E8-94D4-48A44D06E7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6ABA7-9D34-4A5D-9AE7-F58318F69ACF}" type="pres">
      <dgm:prSet presAssocID="{8F2BDBF8-F67C-42E8-94D4-48A44D06E7EB}" presName="spNode" presStyleCnt="0"/>
      <dgm:spPr/>
    </dgm:pt>
    <dgm:pt modelId="{FC2C270F-3BE3-471B-91F3-37C50A920C45}" type="pres">
      <dgm:prSet presAssocID="{3944DB3D-7E5A-4688-9830-07C4FC1949B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E04DF6B-2658-469A-8E76-021A108D621A}" type="presOf" srcId="{C61FAA04-F9BF-4069-8E3D-FC466E637D85}" destId="{6F3AF69C-F6B0-48FF-8C81-4F0035478549}" srcOrd="0" destOrd="0" presId="urn:microsoft.com/office/officeart/2005/8/layout/cycle6"/>
    <dgm:cxn modelId="{9FB44EF8-D3E2-4B15-BF87-18F61CBB35F3}" srcId="{652DE8E6-81F7-4119-BC96-264AADAE59A3}" destId="{707D6B67-CC7C-44E8-B307-197268D6482F}" srcOrd="0" destOrd="0" parTransId="{0351C5D8-CA37-4279-9816-28840F66726C}" sibTransId="{C181192D-B588-4500-AFBD-CF1A93AAA14F}"/>
    <dgm:cxn modelId="{282BED4D-D4D5-44DC-A28F-5C5B4B5A92CC}" srcId="{652DE8E6-81F7-4119-BC96-264AADAE59A3}" destId="{8F2BDBF8-F67C-42E8-94D4-48A44D06E7EB}" srcOrd="3" destOrd="0" parTransId="{F2D7E189-5080-4038-B2D9-6F4D6AF83067}" sibTransId="{3944DB3D-7E5A-4688-9830-07C4FC1949B3}"/>
    <dgm:cxn modelId="{4F72D5E5-74B3-4E51-9400-70DAC9B9F9CE}" type="presOf" srcId="{D97AA90B-0B8D-47D5-B8EE-7CCF0ED0D06D}" destId="{A1A3159A-96A6-4298-90C5-5C2D700105F5}" srcOrd="0" destOrd="0" presId="urn:microsoft.com/office/officeart/2005/8/layout/cycle6"/>
    <dgm:cxn modelId="{7473CDA7-A677-4952-ACFF-9BA4260D3E85}" type="presOf" srcId="{C181192D-B588-4500-AFBD-CF1A93AAA14F}" destId="{D8DA4281-A8C9-423D-9042-9DC8A3808E82}" srcOrd="0" destOrd="0" presId="urn:microsoft.com/office/officeart/2005/8/layout/cycle6"/>
    <dgm:cxn modelId="{FF9E7798-4172-40DF-8FC4-8A84047ECFBC}" srcId="{652DE8E6-81F7-4119-BC96-264AADAE59A3}" destId="{DD9386C4-6558-4384-A4F9-E044D7DCFCE1}" srcOrd="2" destOrd="0" parTransId="{42624258-73B3-4D57-9CDC-2E269466D2BD}" sibTransId="{D97AA90B-0B8D-47D5-B8EE-7CCF0ED0D06D}"/>
    <dgm:cxn modelId="{FDE0B530-5248-4C14-88DB-62FC44B86C1D}" type="presOf" srcId="{707D6B67-CC7C-44E8-B307-197268D6482F}" destId="{741159A0-5879-4783-A5A9-4F22489F0B15}" srcOrd="0" destOrd="0" presId="urn:microsoft.com/office/officeart/2005/8/layout/cycle6"/>
    <dgm:cxn modelId="{73660139-4519-444A-A8D0-4649B185DD38}" type="presOf" srcId="{3944DB3D-7E5A-4688-9830-07C4FC1949B3}" destId="{FC2C270F-3BE3-471B-91F3-37C50A920C45}" srcOrd="0" destOrd="0" presId="urn:microsoft.com/office/officeart/2005/8/layout/cycle6"/>
    <dgm:cxn modelId="{FE468BFE-9D44-4024-B014-393D7208788A}" type="presOf" srcId="{8F2BDBF8-F67C-42E8-94D4-48A44D06E7EB}" destId="{E771117E-2038-4A2D-A4E4-756567D396EA}" srcOrd="0" destOrd="0" presId="urn:microsoft.com/office/officeart/2005/8/layout/cycle6"/>
    <dgm:cxn modelId="{1A6BE12E-FED7-449F-8FAB-ED27BDE605F3}" srcId="{652DE8E6-81F7-4119-BC96-264AADAE59A3}" destId="{C61FAA04-F9BF-4069-8E3D-FC466E637D85}" srcOrd="1" destOrd="0" parTransId="{E1C16236-9599-4E7C-B5B9-D30E87EC65D3}" sibTransId="{D7A66AC4-A437-4BDC-B503-A3F64ED474DC}"/>
    <dgm:cxn modelId="{88EBBF1D-B21F-4708-8FE4-543A2BF3200E}" type="presOf" srcId="{D7A66AC4-A437-4BDC-B503-A3F64ED474DC}" destId="{B0DE0AE6-A8D9-4422-A40F-7E7D4B7DE447}" srcOrd="0" destOrd="0" presId="urn:microsoft.com/office/officeart/2005/8/layout/cycle6"/>
    <dgm:cxn modelId="{CF6DB2FC-D815-460F-A2A0-1D7C0F140174}" type="presOf" srcId="{DD9386C4-6558-4384-A4F9-E044D7DCFCE1}" destId="{9B73F00F-B53B-48E5-9931-40CBFC56CF5D}" srcOrd="0" destOrd="0" presId="urn:microsoft.com/office/officeart/2005/8/layout/cycle6"/>
    <dgm:cxn modelId="{229A0462-9F6D-43E0-AEFD-EABC108F8BF5}" type="presOf" srcId="{652DE8E6-81F7-4119-BC96-264AADAE59A3}" destId="{51093A19-ABCA-4B4C-9EA5-B803CC3D5D9D}" srcOrd="0" destOrd="0" presId="urn:microsoft.com/office/officeart/2005/8/layout/cycle6"/>
    <dgm:cxn modelId="{3DB9211E-4DF7-4930-81DA-21FDD6AC0AC7}" type="presParOf" srcId="{51093A19-ABCA-4B4C-9EA5-B803CC3D5D9D}" destId="{741159A0-5879-4783-A5A9-4F22489F0B15}" srcOrd="0" destOrd="0" presId="urn:microsoft.com/office/officeart/2005/8/layout/cycle6"/>
    <dgm:cxn modelId="{AD6CD983-B339-4AC9-969E-7BB6523803AC}" type="presParOf" srcId="{51093A19-ABCA-4B4C-9EA5-B803CC3D5D9D}" destId="{D60FA8D4-342C-4286-834B-6F4A8F8DC935}" srcOrd="1" destOrd="0" presId="urn:microsoft.com/office/officeart/2005/8/layout/cycle6"/>
    <dgm:cxn modelId="{CE9AB93E-511D-4F35-97AA-B76EE9F9B8B0}" type="presParOf" srcId="{51093A19-ABCA-4B4C-9EA5-B803CC3D5D9D}" destId="{D8DA4281-A8C9-423D-9042-9DC8A3808E82}" srcOrd="2" destOrd="0" presId="urn:microsoft.com/office/officeart/2005/8/layout/cycle6"/>
    <dgm:cxn modelId="{1A609804-4C05-445B-805C-F93E233BFEA2}" type="presParOf" srcId="{51093A19-ABCA-4B4C-9EA5-B803CC3D5D9D}" destId="{6F3AF69C-F6B0-48FF-8C81-4F0035478549}" srcOrd="3" destOrd="0" presId="urn:microsoft.com/office/officeart/2005/8/layout/cycle6"/>
    <dgm:cxn modelId="{B1557E51-AB31-47D7-9213-52FF2DAFA5BD}" type="presParOf" srcId="{51093A19-ABCA-4B4C-9EA5-B803CC3D5D9D}" destId="{5FFE585C-D921-49E9-BD10-0CB757B6AB24}" srcOrd="4" destOrd="0" presId="urn:microsoft.com/office/officeart/2005/8/layout/cycle6"/>
    <dgm:cxn modelId="{CC1CC658-50FC-4B4B-9412-C7BF0B31B7AB}" type="presParOf" srcId="{51093A19-ABCA-4B4C-9EA5-B803CC3D5D9D}" destId="{B0DE0AE6-A8D9-4422-A40F-7E7D4B7DE447}" srcOrd="5" destOrd="0" presId="urn:microsoft.com/office/officeart/2005/8/layout/cycle6"/>
    <dgm:cxn modelId="{BF2BF7CC-C4E0-447E-9910-F582D9242E05}" type="presParOf" srcId="{51093A19-ABCA-4B4C-9EA5-B803CC3D5D9D}" destId="{9B73F00F-B53B-48E5-9931-40CBFC56CF5D}" srcOrd="6" destOrd="0" presId="urn:microsoft.com/office/officeart/2005/8/layout/cycle6"/>
    <dgm:cxn modelId="{39A0E72F-F044-4B6D-A49C-CB53C23414A6}" type="presParOf" srcId="{51093A19-ABCA-4B4C-9EA5-B803CC3D5D9D}" destId="{80565152-953F-40E1-B9CE-B143F8C13A2F}" srcOrd="7" destOrd="0" presId="urn:microsoft.com/office/officeart/2005/8/layout/cycle6"/>
    <dgm:cxn modelId="{F30F9A2A-265E-4A26-BA05-8C33B4F67436}" type="presParOf" srcId="{51093A19-ABCA-4B4C-9EA5-B803CC3D5D9D}" destId="{A1A3159A-96A6-4298-90C5-5C2D700105F5}" srcOrd="8" destOrd="0" presId="urn:microsoft.com/office/officeart/2005/8/layout/cycle6"/>
    <dgm:cxn modelId="{CAAE6C98-2652-4489-A448-8059C20F25EB}" type="presParOf" srcId="{51093A19-ABCA-4B4C-9EA5-B803CC3D5D9D}" destId="{E771117E-2038-4A2D-A4E4-756567D396EA}" srcOrd="9" destOrd="0" presId="urn:microsoft.com/office/officeart/2005/8/layout/cycle6"/>
    <dgm:cxn modelId="{5830A9A2-574D-4EB4-A41D-B1C99D2A57D9}" type="presParOf" srcId="{51093A19-ABCA-4B4C-9EA5-B803CC3D5D9D}" destId="{6266ABA7-9D34-4A5D-9AE7-F58318F69ACF}" srcOrd="10" destOrd="0" presId="urn:microsoft.com/office/officeart/2005/8/layout/cycle6"/>
    <dgm:cxn modelId="{CB5C4BE9-20E8-45A3-AD2A-F1BF84003119}" type="presParOf" srcId="{51093A19-ABCA-4B4C-9EA5-B803CC3D5D9D}" destId="{FC2C270F-3BE3-471B-91F3-37C50A920C45}" srcOrd="11" destOrd="0" presId="urn:microsoft.com/office/officeart/2005/8/layout/cycle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09EEB-3A3F-401B-8353-AEC1EC36F5DD}" type="doc">
      <dgm:prSet loTypeId="urn:microsoft.com/office/officeart/2005/8/layout/cycle6" loCatId="cycle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C955D2-F802-413F-8DF2-1708BECE2F6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smtClean="0"/>
            <a:t>collage degree</a:t>
          </a:r>
          <a:endParaRPr lang="en-US" dirty="0"/>
        </a:p>
      </dgm:t>
    </dgm:pt>
    <dgm:pt modelId="{09057190-4A4D-4AF4-86C1-E6A1794327A8}" type="parTrans" cxnId="{B12E9F70-3DEA-4C68-A176-0D827C25A21A}">
      <dgm:prSet/>
      <dgm:spPr/>
      <dgm:t>
        <a:bodyPr/>
        <a:lstStyle/>
        <a:p>
          <a:endParaRPr lang="en-US"/>
        </a:p>
      </dgm:t>
    </dgm:pt>
    <dgm:pt modelId="{11A90172-1AFB-4F05-9254-3F34A18419F5}" type="sibTrans" cxnId="{B12E9F70-3DEA-4C68-A176-0D827C25A21A}">
      <dgm:prSet/>
      <dgm:spPr/>
      <dgm:t>
        <a:bodyPr/>
        <a:lstStyle/>
        <a:p>
          <a:endParaRPr lang="en-US"/>
        </a:p>
      </dgm:t>
    </dgm:pt>
    <dgm:pt modelId="{C3EB9887-90C0-48FE-BA8C-2767DC62D700}">
      <dgm:prSet phldrT="[Text]"/>
      <dgm:spPr/>
      <dgm:t>
        <a:bodyPr/>
        <a:lstStyle/>
        <a:p>
          <a:r>
            <a:rPr lang="en-US" baseline="-25000" dirty="0" smtClean="0"/>
            <a:t>Bachelor’s degree</a:t>
          </a:r>
          <a:endParaRPr lang="en-US" baseline="-25000" dirty="0"/>
        </a:p>
      </dgm:t>
    </dgm:pt>
    <dgm:pt modelId="{A4F39B4E-0E94-407A-BD98-3B9C3921B8F3}" type="parTrans" cxnId="{0FD777C2-30AC-4B6F-BF07-46A52B7B2BD1}">
      <dgm:prSet/>
      <dgm:spPr/>
      <dgm:t>
        <a:bodyPr/>
        <a:lstStyle/>
        <a:p>
          <a:endParaRPr lang="en-US"/>
        </a:p>
      </dgm:t>
    </dgm:pt>
    <dgm:pt modelId="{89635492-D873-4BCB-95DA-AB98E936C223}" type="sibTrans" cxnId="{0FD777C2-30AC-4B6F-BF07-46A52B7B2BD1}">
      <dgm:prSet/>
      <dgm:spPr/>
      <dgm:t>
        <a:bodyPr/>
        <a:lstStyle/>
        <a:p>
          <a:endParaRPr lang="en-US"/>
        </a:p>
      </dgm:t>
    </dgm:pt>
    <dgm:pt modelId="{B0EDADB1-61FB-48D9-B5A4-0E95173E30D4}">
      <dgm:prSet phldrT="[Text]"/>
      <dgm:spPr/>
      <dgm:t>
        <a:bodyPr/>
        <a:lstStyle/>
        <a:p>
          <a:r>
            <a:rPr lang="en-US" dirty="0" smtClean="0"/>
            <a:t>Degree in journalism </a:t>
          </a:r>
          <a:endParaRPr lang="en-US" dirty="0"/>
        </a:p>
      </dgm:t>
    </dgm:pt>
    <dgm:pt modelId="{9E11B5A0-38FB-44AF-923E-ED075EF7B799}" type="parTrans" cxnId="{64D1A431-84D1-4897-8C57-24114AD4D605}">
      <dgm:prSet/>
      <dgm:spPr/>
      <dgm:t>
        <a:bodyPr/>
        <a:lstStyle/>
        <a:p>
          <a:endParaRPr lang="en-US"/>
        </a:p>
      </dgm:t>
    </dgm:pt>
    <dgm:pt modelId="{A140AFF5-CF73-4650-A557-3D975CA3A799}" type="sibTrans" cxnId="{64D1A431-84D1-4897-8C57-24114AD4D605}">
      <dgm:prSet/>
      <dgm:spPr/>
      <dgm:t>
        <a:bodyPr/>
        <a:lstStyle/>
        <a:p>
          <a:endParaRPr lang="en-US"/>
        </a:p>
      </dgm:t>
    </dgm:pt>
    <dgm:pt modelId="{0B261C08-A2AC-4B42-86A5-C0227153E5B5}">
      <dgm:prSet/>
      <dgm:spPr/>
      <dgm:t>
        <a:bodyPr/>
        <a:lstStyle/>
        <a:p>
          <a:r>
            <a:rPr lang="en-US" dirty="0" smtClean="0"/>
            <a:t>Degree in English</a:t>
          </a:r>
          <a:endParaRPr lang="en-US" dirty="0"/>
        </a:p>
      </dgm:t>
    </dgm:pt>
    <dgm:pt modelId="{60A3BD4A-4592-472C-AF4B-B4D7259E4DFE}" type="parTrans" cxnId="{CEE53C86-12D6-477B-8DF7-334CCC85DE62}">
      <dgm:prSet/>
      <dgm:spPr/>
      <dgm:t>
        <a:bodyPr/>
        <a:lstStyle/>
        <a:p>
          <a:endParaRPr lang="en-US"/>
        </a:p>
      </dgm:t>
    </dgm:pt>
    <dgm:pt modelId="{47F58BEE-CFAE-4AA1-90ED-5E9D5AA90E69}" type="sibTrans" cxnId="{CEE53C86-12D6-477B-8DF7-334CCC85DE62}">
      <dgm:prSet/>
      <dgm:spPr/>
      <dgm:t>
        <a:bodyPr/>
        <a:lstStyle/>
        <a:p>
          <a:endParaRPr lang="en-US"/>
        </a:p>
      </dgm:t>
    </dgm:pt>
    <dgm:pt modelId="{D8E94ABE-FB85-4ED3-81D6-883AC89F5D58}" type="pres">
      <dgm:prSet presAssocID="{29009EEB-3A3F-401B-8353-AEC1EC36F5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78A232-D088-46DE-A3CE-AD43990BA703}" type="pres">
      <dgm:prSet presAssocID="{35C955D2-F802-413F-8DF2-1708BECE2F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1C767-ADFE-4AC8-BB93-55FA541897B2}" type="pres">
      <dgm:prSet presAssocID="{35C955D2-F802-413F-8DF2-1708BECE2F6F}" presName="spNode" presStyleCnt="0"/>
      <dgm:spPr/>
    </dgm:pt>
    <dgm:pt modelId="{ED2D78EF-D217-41BB-9222-72CFA475A6F5}" type="pres">
      <dgm:prSet presAssocID="{11A90172-1AFB-4F05-9254-3F34A18419F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4021F25-CF1E-4034-B569-91D2B3D93DFA}" type="pres">
      <dgm:prSet presAssocID="{C3EB9887-90C0-48FE-BA8C-2767DC62D7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024F6-E7BB-451C-8C3D-F66FE7457529}" type="pres">
      <dgm:prSet presAssocID="{C3EB9887-90C0-48FE-BA8C-2767DC62D700}" presName="spNode" presStyleCnt="0"/>
      <dgm:spPr/>
    </dgm:pt>
    <dgm:pt modelId="{AC47C0F6-0501-45A2-8EF1-19F7D463660A}" type="pres">
      <dgm:prSet presAssocID="{89635492-D873-4BCB-95DA-AB98E936C22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AD7C1A5F-BD1C-4EC2-9BD1-81589133FC56}" type="pres">
      <dgm:prSet presAssocID="{0B261C08-A2AC-4B42-86A5-C0227153E5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4E4E1-B364-486A-9C02-1C8E57A3EBD7}" type="pres">
      <dgm:prSet presAssocID="{0B261C08-A2AC-4B42-86A5-C0227153E5B5}" presName="spNode" presStyleCnt="0"/>
      <dgm:spPr/>
    </dgm:pt>
    <dgm:pt modelId="{B77C0DA2-5C9E-44E4-9938-EBA7E9FC188C}" type="pres">
      <dgm:prSet presAssocID="{47F58BEE-CFAE-4AA1-90ED-5E9D5AA90E6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B06ACF20-C84C-4F07-948A-02396D312DD6}" type="pres">
      <dgm:prSet presAssocID="{B0EDADB1-61FB-48D9-B5A4-0E95173E30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FE792-8349-4A85-8730-8F079A0B0083}" type="pres">
      <dgm:prSet presAssocID="{B0EDADB1-61FB-48D9-B5A4-0E95173E30D4}" presName="spNode" presStyleCnt="0"/>
      <dgm:spPr/>
    </dgm:pt>
    <dgm:pt modelId="{79018652-DEFF-4949-9DB8-C736781D0377}" type="pres">
      <dgm:prSet presAssocID="{A140AFF5-CF73-4650-A557-3D975CA3A7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CEE53C86-12D6-477B-8DF7-334CCC85DE62}" srcId="{29009EEB-3A3F-401B-8353-AEC1EC36F5DD}" destId="{0B261C08-A2AC-4B42-86A5-C0227153E5B5}" srcOrd="2" destOrd="0" parTransId="{60A3BD4A-4592-472C-AF4B-B4D7259E4DFE}" sibTransId="{47F58BEE-CFAE-4AA1-90ED-5E9D5AA90E69}"/>
    <dgm:cxn modelId="{402BAAA3-EC9C-431A-A3DB-241AFED9AC28}" type="presOf" srcId="{29009EEB-3A3F-401B-8353-AEC1EC36F5DD}" destId="{D8E94ABE-FB85-4ED3-81D6-883AC89F5D58}" srcOrd="0" destOrd="0" presId="urn:microsoft.com/office/officeart/2005/8/layout/cycle6"/>
    <dgm:cxn modelId="{E54E80EB-147A-487B-A448-35B1F3DEB56D}" type="presOf" srcId="{0B261C08-A2AC-4B42-86A5-C0227153E5B5}" destId="{AD7C1A5F-BD1C-4EC2-9BD1-81589133FC56}" srcOrd="0" destOrd="0" presId="urn:microsoft.com/office/officeart/2005/8/layout/cycle6"/>
    <dgm:cxn modelId="{B12E9F70-3DEA-4C68-A176-0D827C25A21A}" srcId="{29009EEB-3A3F-401B-8353-AEC1EC36F5DD}" destId="{35C955D2-F802-413F-8DF2-1708BECE2F6F}" srcOrd="0" destOrd="0" parTransId="{09057190-4A4D-4AF4-86C1-E6A1794327A8}" sibTransId="{11A90172-1AFB-4F05-9254-3F34A18419F5}"/>
    <dgm:cxn modelId="{5E332C4E-5277-463B-82B3-6ABCBF6B0FD4}" type="presOf" srcId="{35C955D2-F802-413F-8DF2-1708BECE2F6F}" destId="{1678A232-D088-46DE-A3CE-AD43990BA703}" srcOrd="0" destOrd="0" presId="urn:microsoft.com/office/officeart/2005/8/layout/cycle6"/>
    <dgm:cxn modelId="{5B28F952-4134-4813-88D9-B40D91FA45DB}" type="presOf" srcId="{C3EB9887-90C0-48FE-BA8C-2767DC62D700}" destId="{04021F25-CF1E-4034-B569-91D2B3D93DFA}" srcOrd="0" destOrd="0" presId="urn:microsoft.com/office/officeart/2005/8/layout/cycle6"/>
    <dgm:cxn modelId="{A727ABB6-4149-4132-850A-237BE3A43911}" type="presOf" srcId="{B0EDADB1-61FB-48D9-B5A4-0E95173E30D4}" destId="{B06ACF20-C84C-4F07-948A-02396D312DD6}" srcOrd="0" destOrd="0" presId="urn:microsoft.com/office/officeart/2005/8/layout/cycle6"/>
    <dgm:cxn modelId="{C50BF644-1075-4D07-91B1-6A1901DD605B}" type="presOf" srcId="{11A90172-1AFB-4F05-9254-3F34A18419F5}" destId="{ED2D78EF-D217-41BB-9222-72CFA475A6F5}" srcOrd="0" destOrd="0" presId="urn:microsoft.com/office/officeart/2005/8/layout/cycle6"/>
    <dgm:cxn modelId="{3A9EE4A1-96C2-4F71-A7BE-9279F6204420}" type="presOf" srcId="{47F58BEE-CFAE-4AA1-90ED-5E9D5AA90E69}" destId="{B77C0DA2-5C9E-44E4-9938-EBA7E9FC188C}" srcOrd="0" destOrd="0" presId="urn:microsoft.com/office/officeart/2005/8/layout/cycle6"/>
    <dgm:cxn modelId="{64D1A431-84D1-4897-8C57-24114AD4D605}" srcId="{29009EEB-3A3F-401B-8353-AEC1EC36F5DD}" destId="{B0EDADB1-61FB-48D9-B5A4-0E95173E30D4}" srcOrd="3" destOrd="0" parTransId="{9E11B5A0-38FB-44AF-923E-ED075EF7B799}" sibTransId="{A140AFF5-CF73-4650-A557-3D975CA3A799}"/>
    <dgm:cxn modelId="{0FD777C2-30AC-4B6F-BF07-46A52B7B2BD1}" srcId="{29009EEB-3A3F-401B-8353-AEC1EC36F5DD}" destId="{C3EB9887-90C0-48FE-BA8C-2767DC62D700}" srcOrd="1" destOrd="0" parTransId="{A4F39B4E-0E94-407A-BD98-3B9C3921B8F3}" sibTransId="{89635492-D873-4BCB-95DA-AB98E936C223}"/>
    <dgm:cxn modelId="{4C7E081C-1EFB-465B-B37F-203E1E032FF6}" type="presOf" srcId="{89635492-D873-4BCB-95DA-AB98E936C223}" destId="{AC47C0F6-0501-45A2-8EF1-19F7D463660A}" srcOrd="0" destOrd="0" presId="urn:microsoft.com/office/officeart/2005/8/layout/cycle6"/>
    <dgm:cxn modelId="{59728942-56E5-49DB-B950-8841DCF07608}" type="presOf" srcId="{A140AFF5-CF73-4650-A557-3D975CA3A799}" destId="{79018652-DEFF-4949-9DB8-C736781D0377}" srcOrd="0" destOrd="0" presId="urn:microsoft.com/office/officeart/2005/8/layout/cycle6"/>
    <dgm:cxn modelId="{B9EE6890-678D-4998-942B-F7D9B6EF233F}" type="presParOf" srcId="{D8E94ABE-FB85-4ED3-81D6-883AC89F5D58}" destId="{1678A232-D088-46DE-A3CE-AD43990BA703}" srcOrd="0" destOrd="0" presId="urn:microsoft.com/office/officeart/2005/8/layout/cycle6"/>
    <dgm:cxn modelId="{115DBD89-7822-4DBA-9132-E338CAAC0DE4}" type="presParOf" srcId="{D8E94ABE-FB85-4ED3-81D6-883AC89F5D58}" destId="{90D1C767-ADFE-4AC8-BB93-55FA541897B2}" srcOrd="1" destOrd="0" presId="urn:microsoft.com/office/officeart/2005/8/layout/cycle6"/>
    <dgm:cxn modelId="{E9B792F9-1052-4AED-8DC5-B0C401B73222}" type="presParOf" srcId="{D8E94ABE-FB85-4ED3-81D6-883AC89F5D58}" destId="{ED2D78EF-D217-41BB-9222-72CFA475A6F5}" srcOrd="2" destOrd="0" presId="urn:microsoft.com/office/officeart/2005/8/layout/cycle6"/>
    <dgm:cxn modelId="{4FB1E92A-03AB-43BC-8BC1-160147E1DD46}" type="presParOf" srcId="{D8E94ABE-FB85-4ED3-81D6-883AC89F5D58}" destId="{04021F25-CF1E-4034-B569-91D2B3D93DFA}" srcOrd="3" destOrd="0" presId="urn:microsoft.com/office/officeart/2005/8/layout/cycle6"/>
    <dgm:cxn modelId="{99ECAE81-B8CF-4D0E-A107-8B03F594F1EC}" type="presParOf" srcId="{D8E94ABE-FB85-4ED3-81D6-883AC89F5D58}" destId="{B81024F6-E7BB-451C-8C3D-F66FE7457529}" srcOrd="4" destOrd="0" presId="urn:microsoft.com/office/officeart/2005/8/layout/cycle6"/>
    <dgm:cxn modelId="{ECC0ABF3-02EC-4A33-AB4A-EC0E3641A589}" type="presParOf" srcId="{D8E94ABE-FB85-4ED3-81D6-883AC89F5D58}" destId="{AC47C0F6-0501-45A2-8EF1-19F7D463660A}" srcOrd="5" destOrd="0" presId="urn:microsoft.com/office/officeart/2005/8/layout/cycle6"/>
    <dgm:cxn modelId="{7C38C8BD-2508-43C8-80EB-811151066557}" type="presParOf" srcId="{D8E94ABE-FB85-4ED3-81D6-883AC89F5D58}" destId="{AD7C1A5F-BD1C-4EC2-9BD1-81589133FC56}" srcOrd="6" destOrd="0" presId="urn:microsoft.com/office/officeart/2005/8/layout/cycle6"/>
    <dgm:cxn modelId="{E3081A4B-0884-44FF-AE58-3DFDAF1A5347}" type="presParOf" srcId="{D8E94ABE-FB85-4ED3-81D6-883AC89F5D58}" destId="{A3F4E4E1-B364-486A-9C02-1C8E57A3EBD7}" srcOrd="7" destOrd="0" presId="urn:microsoft.com/office/officeart/2005/8/layout/cycle6"/>
    <dgm:cxn modelId="{CFD084CB-927C-4953-9642-0A19A8585B5E}" type="presParOf" srcId="{D8E94ABE-FB85-4ED3-81D6-883AC89F5D58}" destId="{B77C0DA2-5C9E-44E4-9938-EBA7E9FC188C}" srcOrd="8" destOrd="0" presId="urn:microsoft.com/office/officeart/2005/8/layout/cycle6"/>
    <dgm:cxn modelId="{69538479-6968-46A4-958C-CABA7B885871}" type="presParOf" srcId="{D8E94ABE-FB85-4ED3-81D6-883AC89F5D58}" destId="{B06ACF20-C84C-4F07-948A-02396D312DD6}" srcOrd="9" destOrd="0" presId="urn:microsoft.com/office/officeart/2005/8/layout/cycle6"/>
    <dgm:cxn modelId="{1E0377E0-ABCD-46F3-9D06-4AD9C0274B5E}" type="presParOf" srcId="{D8E94ABE-FB85-4ED3-81D6-883AC89F5D58}" destId="{720FE792-8349-4A85-8730-8F079A0B0083}" srcOrd="10" destOrd="0" presId="urn:microsoft.com/office/officeart/2005/8/layout/cycle6"/>
    <dgm:cxn modelId="{DE677378-BE30-42AA-891C-30FDD5B568EC}" type="presParOf" srcId="{D8E94ABE-FB85-4ED3-81D6-883AC89F5D58}" destId="{79018652-DEFF-4949-9DB8-C736781D0377}" srcOrd="11" destOrd="0" presId="urn:microsoft.com/office/officeart/2005/8/layout/cycle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A19095-6EBA-4DDD-9530-A50C8F1F2CF6}" type="doc">
      <dgm:prSet loTypeId="urn:microsoft.com/office/officeart/2005/8/layout/cycle6" loCatId="cycle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4E39C8-A605-4E37-BC44-9D4C5B4B3878}">
      <dgm:prSet phldrT="[Text]"/>
      <dgm:spPr/>
      <dgm:t>
        <a:bodyPr/>
        <a:lstStyle/>
        <a:p>
          <a:r>
            <a:rPr lang="en-US" dirty="0" smtClean="0"/>
            <a:t>Art</a:t>
          </a:r>
          <a:endParaRPr lang="en-US" dirty="0"/>
        </a:p>
      </dgm:t>
    </dgm:pt>
    <dgm:pt modelId="{43D05CF2-CD94-473C-A2CE-9B512BB80872}" type="parTrans" cxnId="{34AE1001-363E-4B5B-AC33-1DE99F34F993}">
      <dgm:prSet/>
      <dgm:spPr/>
      <dgm:t>
        <a:bodyPr/>
        <a:lstStyle/>
        <a:p>
          <a:endParaRPr lang="en-US"/>
        </a:p>
      </dgm:t>
    </dgm:pt>
    <dgm:pt modelId="{62997B61-09B6-45E6-86C1-4282E7534A93}" type="sibTrans" cxnId="{34AE1001-363E-4B5B-AC33-1DE99F34F993}">
      <dgm:prSet/>
      <dgm:spPr/>
      <dgm:t>
        <a:bodyPr/>
        <a:lstStyle/>
        <a:p>
          <a:endParaRPr lang="en-US"/>
        </a:p>
      </dgm:t>
    </dgm:pt>
    <dgm:pt modelId="{C66AE550-4FBA-48C3-A68B-3F4B8C13E372}">
      <dgm:prSet phldrT="[Text]"/>
      <dgm:spPr/>
      <dgm:t>
        <a:bodyPr/>
        <a:lstStyle/>
        <a:p>
          <a:r>
            <a:rPr lang="en-US" dirty="0" smtClean="0"/>
            <a:t>Computer programs</a:t>
          </a:r>
          <a:endParaRPr lang="en-US" dirty="0"/>
        </a:p>
      </dgm:t>
    </dgm:pt>
    <dgm:pt modelId="{0689E9DE-1345-4E0A-8E12-101FDD4819EC}" type="parTrans" cxnId="{026B68E4-4F03-43AE-B13F-63432A45863E}">
      <dgm:prSet/>
      <dgm:spPr/>
      <dgm:t>
        <a:bodyPr/>
        <a:lstStyle/>
        <a:p>
          <a:endParaRPr lang="en-US"/>
        </a:p>
      </dgm:t>
    </dgm:pt>
    <dgm:pt modelId="{B3A9C9F6-BA13-40B9-AAF0-3B679786ED7A}" type="sibTrans" cxnId="{026B68E4-4F03-43AE-B13F-63432A45863E}">
      <dgm:prSet/>
      <dgm:spPr/>
      <dgm:t>
        <a:bodyPr/>
        <a:lstStyle/>
        <a:p>
          <a:endParaRPr lang="en-US"/>
        </a:p>
      </dgm:t>
    </dgm:pt>
    <dgm:pt modelId="{9C15ED81-7C49-4948-9194-FFE8D87392F3}">
      <dgm:prSet phldrT="[Text]"/>
      <dgm:spPr/>
      <dgm:t>
        <a:bodyPr/>
        <a:lstStyle/>
        <a:p>
          <a:r>
            <a:rPr lang="en-US" dirty="0" smtClean="0"/>
            <a:t>Creative writing </a:t>
          </a:r>
          <a:endParaRPr lang="en-US" dirty="0"/>
        </a:p>
      </dgm:t>
    </dgm:pt>
    <dgm:pt modelId="{D7B20424-EFF6-45C0-81EC-D9BC2468C81D}" type="parTrans" cxnId="{EB7F95E5-C7A7-44A6-A2F8-0DB47B7ACC35}">
      <dgm:prSet/>
      <dgm:spPr/>
      <dgm:t>
        <a:bodyPr/>
        <a:lstStyle/>
        <a:p>
          <a:endParaRPr lang="en-US"/>
        </a:p>
      </dgm:t>
    </dgm:pt>
    <dgm:pt modelId="{FBE94EE4-1844-4EC2-B46F-53FA72CF7118}" type="sibTrans" cxnId="{EB7F95E5-C7A7-44A6-A2F8-0DB47B7ACC35}">
      <dgm:prSet/>
      <dgm:spPr/>
      <dgm:t>
        <a:bodyPr/>
        <a:lstStyle/>
        <a:p>
          <a:endParaRPr lang="en-US"/>
        </a:p>
      </dgm:t>
    </dgm:pt>
    <dgm:pt modelId="{47E56868-935B-4D40-8F07-AB2B4EA225F2}">
      <dgm:prSet phldrT="[Text]"/>
      <dgm:spPr/>
      <dgm:t>
        <a:bodyPr/>
        <a:lstStyle/>
        <a:p>
          <a:r>
            <a:rPr lang="en-US" dirty="0" smtClean="0"/>
            <a:t>Draw and painting </a:t>
          </a:r>
          <a:endParaRPr lang="en-US" dirty="0"/>
        </a:p>
      </dgm:t>
    </dgm:pt>
    <dgm:pt modelId="{06EB2F52-E403-417A-9FF3-E90D4B61367F}" type="parTrans" cxnId="{DBD7F974-A8F4-4028-BA2D-E7C8440CB58D}">
      <dgm:prSet/>
      <dgm:spPr/>
      <dgm:t>
        <a:bodyPr/>
        <a:lstStyle/>
        <a:p>
          <a:endParaRPr lang="en-US"/>
        </a:p>
      </dgm:t>
    </dgm:pt>
    <dgm:pt modelId="{4E64207E-E36B-4B9F-83F5-042D75A3665D}" type="sibTrans" cxnId="{DBD7F974-A8F4-4028-BA2D-E7C8440CB58D}">
      <dgm:prSet/>
      <dgm:spPr/>
      <dgm:t>
        <a:bodyPr/>
        <a:lstStyle/>
        <a:p>
          <a:endParaRPr lang="en-US"/>
        </a:p>
      </dgm:t>
    </dgm:pt>
    <dgm:pt modelId="{E0D1907B-63F2-4A9A-8B42-F791F6A93053}">
      <dgm:prSet phldrT="[Text]"/>
      <dgm:spPr/>
      <dgm:t>
        <a:bodyPr/>
        <a:lstStyle/>
        <a:p>
          <a:r>
            <a:rPr lang="en-US" dirty="0" smtClean="0"/>
            <a:t>Graph designs </a:t>
          </a:r>
          <a:endParaRPr lang="en-US" dirty="0"/>
        </a:p>
      </dgm:t>
    </dgm:pt>
    <dgm:pt modelId="{4D0CACAD-D396-4F5B-87ED-EE0CC7837649}" type="parTrans" cxnId="{E2225755-5A94-4E09-8256-6D27D8A68719}">
      <dgm:prSet/>
      <dgm:spPr/>
      <dgm:t>
        <a:bodyPr/>
        <a:lstStyle/>
        <a:p>
          <a:endParaRPr lang="en-US"/>
        </a:p>
      </dgm:t>
    </dgm:pt>
    <dgm:pt modelId="{32D76412-5E02-4D87-9FDF-7BA969ACEEB4}" type="sibTrans" cxnId="{E2225755-5A94-4E09-8256-6D27D8A68719}">
      <dgm:prSet/>
      <dgm:spPr/>
      <dgm:t>
        <a:bodyPr/>
        <a:lstStyle/>
        <a:p>
          <a:endParaRPr lang="en-US"/>
        </a:p>
      </dgm:t>
    </dgm:pt>
    <dgm:pt modelId="{F783A6C1-57C5-42C4-A77C-918AF1B3A7EB}" type="pres">
      <dgm:prSet presAssocID="{DDA19095-6EBA-4DDD-9530-A50C8F1F2C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644B3A-29C9-498C-B261-FA3597462F28}" type="pres">
      <dgm:prSet presAssocID="{254E39C8-A605-4E37-BC44-9D4C5B4B38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0D65B-9F87-4DB6-88B6-03320BD965C3}" type="pres">
      <dgm:prSet presAssocID="{254E39C8-A605-4E37-BC44-9D4C5B4B3878}" presName="spNode" presStyleCnt="0"/>
      <dgm:spPr/>
    </dgm:pt>
    <dgm:pt modelId="{9E424414-4EBB-4FB9-9000-0A0FEA9EE5FD}" type="pres">
      <dgm:prSet presAssocID="{62997B61-09B6-45E6-86C1-4282E7534A9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A89BEFE-7DEF-4C55-ACF9-68909D32D635}" type="pres">
      <dgm:prSet presAssocID="{C66AE550-4FBA-48C3-A68B-3F4B8C13E3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FED5E-F917-47C5-932A-72D996B69416}" type="pres">
      <dgm:prSet presAssocID="{C66AE550-4FBA-48C3-A68B-3F4B8C13E372}" presName="spNode" presStyleCnt="0"/>
      <dgm:spPr/>
    </dgm:pt>
    <dgm:pt modelId="{B664D7C7-534A-4A96-A59C-31BABC04ED9E}" type="pres">
      <dgm:prSet presAssocID="{B3A9C9F6-BA13-40B9-AAF0-3B679786ED7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AD264DD-E5F8-4B70-BF0C-FB2F1173A96A}" type="pres">
      <dgm:prSet presAssocID="{9C15ED81-7C49-4948-9194-FFE8D87392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F968E-7833-46BB-8945-751992A9CEB4}" type="pres">
      <dgm:prSet presAssocID="{9C15ED81-7C49-4948-9194-FFE8D87392F3}" presName="spNode" presStyleCnt="0"/>
      <dgm:spPr/>
    </dgm:pt>
    <dgm:pt modelId="{EA47AC8F-FB40-4C36-BD17-6583C75C3A39}" type="pres">
      <dgm:prSet presAssocID="{FBE94EE4-1844-4EC2-B46F-53FA72CF711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0230B2E-2FA0-4426-876E-536060C14210}" type="pres">
      <dgm:prSet presAssocID="{47E56868-935B-4D40-8F07-AB2B4EA225F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A0448-8CB4-4695-81E7-4D263464C9DF}" type="pres">
      <dgm:prSet presAssocID="{47E56868-935B-4D40-8F07-AB2B4EA225F2}" presName="spNode" presStyleCnt="0"/>
      <dgm:spPr/>
    </dgm:pt>
    <dgm:pt modelId="{C26BB522-0507-40BD-AB81-9C2C4A58C8DA}" type="pres">
      <dgm:prSet presAssocID="{4E64207E-E36B-4B9F-83F5-042D75A3665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7E9341E-14A0-4719-AB5B-748ECE26CA75}" type="pres">
      <dgm:prSet presAssocID="{E0D1907B-63F2-4A9A-8B42-F791F6A930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AFDBF-E4A5-4286-8D6E-7B5A0AC415EC}" type="pres">
      <dgm:prSet presAssocID="{E0D1907B-63F2-4A9A-8B42-F791F6A93053}" presName="spNode" presStyleCnt="0"/>
      <dgm:spPr/>
    </dgm:pt>
    <dgm:pt modelId="{55791E3D-8C78-41F1-84BA-12AFFBE00DD8}" type="pres">
      <dgm:prSet presAssocID="{32D76412-5E02-4D87-9FDF-7BA969ACEEB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5ABF688-4A5E-4F5F-873A-1E8734848713}" type="presOf" srcId="{C66AE550-4FBA-48C3-A68B-3F4B8C13E372}" destId="{0A89BEFE-7DEF-4C55-ACF9-68909D32D635}" srcOrd="0" destOrd="0" presId="urn:microsoft.com/office/officeart/2005/8/layout/cycle6"/>
    <dgm:cxn modelId="{9AD450B2-439E-4EB9-8B04-1560DACB682F}" type="presOf" srcId="{DDA19095-6EBA-4DDD-9530-A50C8F1F2CF6}" destId="{F783A6C1-57C5-42C4-A77C-918AF1B3A7EB}" srcOrd="0" destOrd="0" presId="urn:microsoft.com/office/officeart/2005/8/layout/cycle6"/>
    <dgm:cxn modelId="{C8E6CC0B-DAB4-4E83-88C1-A0BD673FC335}" type="presOf" srcId="{FBE94EE4-1844-4EC2-B46F-53FA72CF7118}" destId="{EA47AC8F-FB40-4C36-BD17-6583C75C3A39}" srcOrd="0" destOrd="0" presId="urn:microsoft.com/office/officeart/2005/8/layout/cycle6"/>
    <dgm:cxn modelId="{4498750D-E7F6-47CD-AE35-686295632C93}" type="presOf" srcId="{62997B61-09B6-45E6-86C1-4282E7534A93}" destId="{9E424414-4EBB-4FB9-9000-0A0FEA9EE5FD}" srcOrd="0" destOrd="0" presId="urn:microsoft.com/office/officeart/2005/8/layout/cycle6"/>
    <dgm:cxn modelId="{49BE8CA9-8DF2-468B-8DBC-7BADB562ED4A}" type="presOf" srcId="{47E56868-935B-4D40-8F07-AB2B4EA225F2}" destId="{C0230B2E-2FA0-4426-876E-536060C14210}" srcOrd="0" destOrd="0" presId="urn:microsoft.com/office/officeart/2005/8/layout/cycle6"/>
    <dgm:cxn modelId="{EB7F95E5-C7A7-44A6-A2F8-0DB47B7ACC35}" srcId="{DDA19095-6EBA-4DDD-9530-A50C8F1F2CF6}" destId="{9C15ED81-7C49-4948-9194-FFE8D87392F3}" srcOrd="2" destOrd="0" parTransId="{D7B20424-EFF6-45C0-81EC-D9BC2468C81D}" sibTransId="{FBE94EE4-1844-4EC2-B46F-53FA72CF7118}"/>
    <dgm:cxn modelId="{E2225755-5A94-4E09-8256-6D27D8A68719}" srcId="{DDA19095-6EBA-4DDD-9530-A50C8F1F2CF6}" destId="{E0D1907B-63F2-4A9A-8B42-F791F6A93053}" srcOrd="4" destOrd="0" parTransId="{4D0CACAD-D396-4F5B-87ED-EE0CC7837649}" sibTransId="{32D76412-5E02-4D87-9FDF-7BA969ACEEB4}"/>
    <dgm:cxn modelId="{DBD7F974-A8F4-4028-BA2D-E7C8440CB58D}" srcId="{DDA19095-6EBA-4DDD-9530-A50C8F1F2CF6}" destId="{47E56868-935B-4D40-8F07-AB2B4EA225F2}" srcOrd="3" destOrd="0" parTransId="{06EB2F52-E403-417A-9FF3-E90D4B61367F}" sibTransId="{4E64207E-E36B-4B9F-83F5-042D75A3665D}"/>
    <dgm:cxn modelId="{DA1B1BA2-4F71-4209-8F98-5B23CC12ECB7}" type="presOf" srcId="{9C15ED81-7C49-4948-9194-FFE8D87392F3}" destId="{1AD264DD-E5F8-4B70-BF0C-FB2F1173A96A}" srcOrd="0" destOrd="0" presId="urn:microsoft.com/office/officeart/2005/8/layout/cycle6"/>
    <dgm:cxn modelId="{DBFAD376-5ED7-4462-8571-FBFB75987621}" type="presOf" srcId="{B3A9C9F6-BA13-40B9-AAF0-3B679786ED7A}" destId="{B664D7C7-534A-4A96-A59C-31BABC04ED9E}" srcOrd="0" destOrd="0" presId="urn:microsoft.com/office/officeart/2005/8/layout/cycle6"/>
    <dgm:cxn modelId="{659EBF85-FBDA-4DA5-A197-39F63C744FF9}" type="presOf" srcId="{32D76412-5E02-4D87-9FDF-7BA969ACEEB4}" destId="{55791E3D-8C78-41F1-84BA-12AFFBE00DD8}" srcOrd="0" destOrd="0" presId="urn:microsoft.com/office/officeart/2005/8/layout/cycle6"/>
    <dgm:cxn modelId="{34AE1001-363E-4B5B-AC33-1DE99F34F993}" srcId="{DDA19095-6EBA-4DDD-9530-A50C8F1F2CF6}" destId="{254E39C8-A605-4E37-BC44-9D4C5B4B3878}" srcOrd="0" destOrd="0" parTransId="{43D05CF2-CD94-473C-A2CE-9B512BB80872}" sibTransId="{62997B61-09B6-45E6-86C1-4282E7534A93}"/>
    <dgm:cxn modelId="{026B68E4-4F03-43AE-B13F-63432A45863E}" srcId="{DDA19095-6EBA-4DDD-9530-A50C8F1F2CF6}" destId="{C66AE550-4FBA-48C3-A68B-3F4B8C13E372}" srcOrd="1" destOrd="0" parTransId="{0689E9DE-1345-4E0A-8E12-101FDD4819EC}" sibTransId="{B3A9C9F6-BA13-40B9-AAF0-3B679786ED7A}"/>
    <dgm:cxn modelId="{18EACA0F-FEE6-4D5C-B0F3-E763DE2E5158}" type="presOf" srcId="{E0D1907B-63F2-4A9A-8B42-F791F6A93053}" destId="{77E9341E-14A0-4719-AB5B-748ECE26CA75}" srcOrd="0" destOrd="0" presId="urn:microsoft.com/office/officeart/2005/8/layout/cycle6"/>
    <dgm:cxn modelId="{C3DB9812-6F33-44AD-831A-951AB39924E4}" type="presOf" srcId="{254E39C8-A605-4E37-BC44-9D4C5B4B3878}" destId="{27644B3A-29C9-498C-B261-FA3597462F28}" srcOrd="0" destOrd="0" presId="urn:microsoft.com/office/officeart/2005/8/layout/cycle6"/>
    <dgm:cxn modelId="{EFB41A08-6A22-4E4C-98AC-5F79011FBA0B}" type="presOf" srcId="{4E64207E-E36B-4B9F-83F5-042D75A3665D}" destId="{C26BB522-0507-40BD-AB81-9C2C4A58C8DA}" srcOrd="0" destOrd="0" presId="urn:microsoft.com/office/officeart/2005/8/layout/cycle6"/>
    <dgm:cxn modelId="{E075F8D5-8468-4954-930D-8761A766D34C}" type="presParOf" srcId="{F783A6C1-57C5-42C4-A77C-918AF1B3A7EB}" destId="{27644B3A-29C9-498C-B261-FA3597462F28}" srcOrd="0" destOrd="0" presId="urn:microsoft.com/office/officeart/2005/8/layout/cycle6"/>
    <dgm:cxn modelId="{56021ECC-71CC-4224-BF01-B4A1ABDF0A90}" type="presParOf" srcId="{F783A6C1-57C5-42C4-A77C-918AF1B3A7EB}" destId="{88D0D65B-9F87-4DB6-88B6-03320BD965C3}" srcOrd="1" destOrd="0" presId="urn:microsoft.com/office/officeart/2005/8/layout/cycle6"/>
    <dgm:cxn modelId="{DC483EE0-67B1-434D-B4A5-744E205FE5A6}" type="presParOf" srcId="{F783A6C1-57C5-42C4-A77C-918AF1B3A7EB}" destId="{9E424414-4EBB-4FB9-9000-0A0FEA9EE5FD}" srcOrd="2" destOrd="0" presId="urn:microsoft.com/office/officeart/2005/8/layout/cycle6"/>
    <dgm:cxn modelId="{095DFB84-908A-42F1-8F1D-2ED2F102EF36}" type="presParOf" srcId="{F783A6C1-57C5-42C4-A77C-918AF1B3A7EB}" destId="{0A89BEFE-7DEF-4C55-ACF9-68909D32D635}" srcOrd="3" destOrd="0" presId="urn:microsoft.com/office/officeart/2005/8/layout/cycle6"/>
    <dgm:cxn modelId="{95EF739A-23B8-4FC0-8451-4B6FA0028C7F}" type="presParOf" srcId="{F783A6C1-57C5-42C4-A77C-918AF1B3A7EB}" destId="{E47FED5E-F917-47C5-932A-72D996B69416}" srcOrd="4" destOrd="0" presId="urn:microsoft.com/office/officeart/2005/8/layout/cycle6"/>
    <dgm:cxn modelId="{2FFDF278-AA94-4BA1-AA60-B1918DC127B9}" type="presParOf" srcId="{F783A6C1-57C5-42C4-A77C-918AF1B3A7EB}" destId="{B664D7C7-534A-4A96-A59C-31BABC04ED9E}" srcOrd="5" destOrd="0" presId="urn:microsoft.com/office/officeart/2005/8/layout/cycle6"/>
    <dgm:cxn modelId="{56B9963A-188C-4ECE-89CF-EF40D3C2A31D}" type="presParOf" srcId="{F783A6C1-57C5-42C4-A77C-918AF1B3A7EB}" destId="{1AD264DD-E5F8-4B70-BF0C-FB2F1173A96A}" srcOrd="6" destOrd="0" presId="urn:microsoft.com/office/officeart/2005/8/layout/cycle6"/>
    <dgm:cxn modelId="{AC7E2F0D-4B2B-45CD-B7DD-4FF85D28DC04}" type="presParOf" srcId="{F783A6C1-57C5-42C4-A77C-918AF1B3A7EB}" destId="{5C9F968E-7833-46BB-8945-751992A9CEB4}" srcOrd="7" destOrd="0" presId="urn:microsoft.com/office/officeart/2005/8/layout/cycle6"/>
    <dgm:cxn modelId="{D776018A-A8D3-4D2B-8504-7947CAD83F77}" type="presParOf" srcId="{F783A6C1-57C5-42C4-A77C-918AF1B3A7EB}" destId="{EA47AC8F-FB40-4C36-BD17-6583C75C3A39}" srcOrd="8" destOrd="0" presId="urn:microsoft.com/office/officeart/2005/8/layout/cycle6"/>
    <dgm:cxn modelId="{56E0B263-B028-4EB3-B72F-A68A3234BA31}" type="presParOf" srcId="{F783A6C1-57C5-42C4-A77C-918AF1B3A7EB}" destId="{C0230B2E-2FA0-4426-876E-536060C14210}" srcOrd="9" destOrd="0" presId="urn:microsoft.com/office/officeart/2005/8/layout/cycle6"/>
    <dgm:cxn modelId="{07C44D7F-3FB9-4421-87C2-86D1307ADC3E}" type="presParOf" srcId="{F783A6C1-57C5-42C4-A77C-918AF1B3A7EB}" destId="{409A0448-8CB4-4695-81E7-4D263464C9DF}" srcOrd="10" destOrd="0" presId="urn:microsoft.com/office/officeart/2005/8/layout/cycle6"/>
    <dgm:cxn modelId="{3B366BFC-1522-4516-9B66-64FA0811BAAE}" type="presParOf" srcId="{F783A6C1-57C5-42C4-A77C-918AF1B3A7EB}" destId="{C26BB522-0507-40BD-AB81-9C2C4A58C8DA}" srcOrd="11" destOrd="0" presId="urn:microsoft.com/office/officeart/2005/8/layout/cycle6"/>
    <dgm:cxn modelId="{ED903E02-0D2C-4C1F-9452-1F07FBDDFCAA}" type="presParOf" srcId="{F783A6C1-57C5-42C4-A77C-918AF1B3A7EB}" destId="{77E9341E-14A0-4719-AB5B-748ECE26CA75}" srcOrd="12" destOrd="0" presId="urn:microsoft.com/office/officeart/2005/8/layout/cycle6"/>
    <dgm:cxn modelId="{FAF07639-D05B-4DAE-92BD-F31C0038B016}" type="presParOf" srcId="{F783A6C1-57C5-42C4-A77C-918AF1B3A7EB}" destId="{D45AFDBF-E4A5-4286-8D6E-7B5A0AC415EC}" srcOrd="13" destOrd="0" presId="urn:microsoft.com/office/officeart/2005/8/layout/cycle6"/>
    <dgm:cxn modelId="{DFE3020F-6F67-4520-8309-15F03C71DAEA}" type="presParOf" srcId="{F783A6C1-57C5-42C4-A77C-918AF1B3A7EB}" destId="{55791E3D-8C78-41F1-84BA-12AFFBE00DD8}" srcOrd="14" destOrd="0" presId="urn:microsoft.com/office/officeart/2005/8/layout/cycle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87567A-7A53-4076-8BCF-F19FF9D85DC1}" type="doc">
      <dgm:prSet loTypeId="urn:microsoft.com/office/officeart/2005/8/layout/cycle6" loCatId="cycle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88C104-5C3E-4519-A0F1-0E4EA37B2442}">
      <dgm:prSet phldrT="[Text]"/>
      <dgm:spPr/>
      <dgm:t>
        <a:bodyPr/>
        <a:lstStyle/>
        <a:p>
          <a:r>
            <a:rPr lang="en-US" dirty="0" smtClean="0"/>
            <a:t>Develop computers</a:t>
          </a:r>
          <a:endParaRPr lang="en-US" dirty="0"/>
        </a:p>
      </dgm:t>
    </dgm:pt>
    <dgm:pt modelId="{EAA776FE-5A3B-4C4F-8423-B7D1DF1F1379}" type="parTrans" cxnId="{6EEABAF0-5EE1-4606-880A-21A719D07DDC}">
      <dgm:prSet/>
      <dgm:spPr/>
      <dgm:t>
        <a:bodyPr/>
        <a:lstStyle/>
        <a:p>
          <a:endParaRPr lang="en-US"/>
        </a:p>
      </dgm:t>
    </dgm:pt>
    <dgm:pt modelId="{D24BCAEA-63A5-4819-A76C-334BBA63513B}" type="sibTrans" cxnId="{6EEABAF0-5EE1-4606-880A-21A719D07DDC}">
      <dgm:prSet/>
      <dgm:spPr/>
      <dgm:t>
        <a:bodyPr/>
        <a:lstStyle/>
        <a:p>
          <a:endParaRPr lang="en-US"/>
        </a:p>
      </dgm:t>
    </dgm:pt>
    <dgm:pt modelId="{68E8510E-A06A-4D3C-9B57-DCD27EA7C93F}">
      <dgm:prSet phldrT="[Text]"/>
      <dgm:spPr/>
      <dgm:t>
        <a:bodyPr/>
        <a:lstStyle/>
        <a:p>
          <a:r>
            <a:rPr lang="en-US" dirty="0" smtClean="0"/>
            <a:t>Develop websites </a:t>
          </a:r>
          <a:endParaRPr lang="en-US" dirty="0"/>
        </a:p>
      </dgm:t>
    </dgm:pt>
    <dgm:pt modelId="{65413B4D-BD8C-4F41-BFC3-A6D636DF0EF8}" type="parTrans" cxnId="{719E04C0-D124-438E-B21F-A8DE8E9D6477}">
      <dgm:prSet/>
      <dgm:spPr/>
      <dgm:t>
        <a:bodyPr/>
        <a:lstStyle/>
        <a:p>
          <a:endParaRPr lang="en-US"/>
        </a:p>
      </dgm:t>
    </dgm:pt>
    <dgm:pt modelId="{8BD02BAD-72E9-47CC-A03F-CD8CC6C8FB10}" type="sibTrans" cxnId="{719E04C0-D124-438E-B21F-A8DE8E9D6477}">
      <dgm:prSet/>
      <dgm:spPr/>
      <dgm:t>
        <a:bodyPr/>
        <a:lstStyle/>
        <a:p>
          <a:endParaRPr lang="en-US"/>
        </a:p>
      </dgm:t>
    </dgm:pt>
    <dgm:pt modelId="{E6383C11-1840-41B0-8395-8DBE1E1A95DA}">
      <dgm:prSet phldrT="[Text]"/>
      <dgm:spPr/>
      <dgm:t>
        <a:bodyPr/>
        <a:lstStyle/>
        <a:p>
          <a:r>
            <a:rPr lang="en-US" dirty="0" smtClean="0"/>
            <a:t>Animation</a:t>
          </a:r>
          <a:endParaRPr lang="en-US" dirty="0"/>
        </a:p>
      </dgm:t>
    </dgm:pt>
    <dgm:pt modelId="{D74FCCD2-00FB-41AA-B56B-B7EBF24621E5}" type="parTrans" cxnId="{FCED014A-524B-42AD-B345-2100B2DA538D}">
      <dgm:prSet/>
      <dgm:spPr/>
      <dgm:t>
        <a:bodyPr/>
        <a:lstStyle/>
        <a:p>
          <a:endParaRPr lang="en-US"/>
        </a:p>
      </dgm:t>
    </dgm:pt>
    <dgm:pt modelId="{4D78028F-3A4A-439D-9ADD-76DA40114EF3}" type="sibTrans" cxnId="{FCED014A-524B-42AD-B345-2100B2DA538D}">
      <dgm:prSet/>
      <dgm:spPr/>
      <dgm:t>
        <a:bodyPr/>
        <a:lstStyle/>
        <a:p>
          <a:endParaRPr lang="en-US"/>
        </a:p>
      </dgm:t>
    </dgm:pt>
    <dgm:pt modelId="{82AD7A79-369A-41A6-A1A9-E2A8FE7CCF92}" type="pres">
      <dgm:prSet presAssocID="{5B87567A-7A53-4076-8BCF-F19FF9D85D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34B82C-BFFD-4BAC-87ED-7CD87F9D32E0}" type="pres">
      <dgm:prSet presAssocID="{2D88C104-5C3E-4519-A0F1-0E4EA37B24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60F3C-4AE1-4296-8A59-62CF349576E2}" type="pres">
      <dgm:prSet presAssocID="{2D88C104-5C3E-4519-A0F1-0E4EA37B2442}" presName="spNode" presStyleCnt="0"/>
      <dgm:spPr/>
    </dgm:pt>
    <dgm:pt modelId="{2CB28B61-2918-449F-B4C8-FE92E668B8EA}" type="pres">
      <dgm:prSet presAssocID="{D24BCAEA-63A5-4819-A76C-334BBA63513B}" presName="sibTrans" presStyleLbl="sibTrans1D1" presStyleIdx="0" presStyleCnt="3"/>
      <dgm:spPr/>
      <dgm:t>
        <a:bodyPr/>
        <a:lstStyle/>
        <a:p>
          <a:endParaRPr lang="en-US"/>
        </a:p>
      </dgm:t>
    </dgm:pt>
    <dgm:pt modelId="{B5912925-D88F-47EE-921B-71593EACE10C}" type="pres">
      <dgm:prSet presAssocID="{68E8510E-A06A-4D3C-9B57-DCD27EA7C9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720D5-157C-4963-922D-3DBEEF49554F}" type="pres">
      <dgm:prSet presAssocID="{68E8510E-A06A-4D3C-9B57-DCD27EA7C93F}" presName="spNode" presStyleCnt="0"/>
      <dgm:spPr/>
    </dgm:pt>
    <dgm:pt modelId="{AD989370-CFB6-4C40-8D8C-7754A9874BA0}" type="pres">
      <dgm:prSet presAssocID="{8BD02BAD-72E9-47CC-A03F-CD8CC6C8FB10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AC966D3-555C-45E2-B4A4-B59ABC2FE826}" type="pres">
      <dgm:prSet presAssocID="{E6383C11-1840-41B0-8395-8DBE1E1A95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9CB1F-D120-462D-82EE-874C27EFDA00}" type="pres">
      <dgm:prSet presAssocID="{E6383C11-1840-41B0-8395-8DBE1E1A95DA}" presName="spNode" presStyleCnt="0"/>
      <dgm:spPr/>
    </dgm:pt>
    <dgm:pt modelId="{67CF0F1F-9381-4FA6-89C6-0B604A1CFABE}" type="pres">
      <dgm:prSet presAssocID="{4D78028F-3A4A-439D-9ADD-76DA40114EF3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BFEDFA6B-F0E7-48E8-89FD-2D0491187B3B}" type="presOf" srcId="{68E8510E-A06A-4D3C-9B57-DCD27EA7C93F}" destId="{B5912925-D88F-47EE-921B-71593EACE10C}" srcOrd="0" destOrd="0" presId="urn:microsoft.com/office/officeart/2005/8/layout/cycle6"/>
    <dgm:cxn modelId="{D5CA326A-119C-46E8-9777-FBD7C62E5F7B}" type="presOf" srcId="{2D88C104-5C3E-4519-A0F1-0E4EA37B2442}" destId="{0534B82C-BFFD-4BAC-87ED-7CD87F9D32E0}" srcOrd="0" destOrd="0" presId="urn:microsoft.com/office/officeart/2005/8/layout/cycle6"/>
    <dgm:cxn modelId="{85DAB282-B7E8-41FF-9685-2592D64399A0}" type="presOf" srcId="{8BD02BAD-72E9-47CC-A03F-CD8CC6C8FB10}" destId="{AD989370-CFB6-4C40-8D8C-7754A9874BA0}" srcOrd="0" destOrd="0" presId="urn:microsoft.com/office/officeart/2005/8/layout/cycle6"/>
    <dgm:cxn modelId="{719E04C0-D124-438E-B21F-A8DE8E9D6477}" srcId="{5B87567A-7A53-4076-8BCF-F19FF9D85DC1}" destId="{68E8510E-A06A-4D3C-9B57-DCD27EA7C93F}" srcOrd="1" destOrd="0" parTransId="{65413B4D-BD8C-4F41-BFC3-A6D636DF0EF8}" sibTransId="{8BD02BAD-72E9-47CC-A03F-CD8CC6C8FB10}"/>
    <dgm:cxn modelId="{6EEABAF0-5EE1-4606-880A-21A719D07DDC}" srcId="{5B87567A-7A53-4076-8BCF-F19FF9D85DC1}" destId="{2D88C104-5C3E-4519-A0F1-0E4EA37B2442}" srcOrd="0" destOrd="0" parTransId="{EAA776FE-5A3B-4C4F-8423-B7D1DF1F1379}" sibTransId="{D24BCAEA-63A5-4819-A76C-334BBA63513B}"/>
    <dgm:cxn modelId="{9CD26921-BE5D-4FCD-83D6-4209EB5472C1}" type="presOf" srcId="{D24BCAEA-63A5-4819-A76C-334BBA63513B}" destId="{2CB28B61-2918-449F-B4C8-FE92E668B8EA}" srcOrd="0" destOrd="0" presId="urn:microsoft.com/office/officeart/2005/8/layout/cycle6"/>
    <dgm:cxn modelId="{4D16B21F-9C1C-4EAF-91F8-ECFAC819F9B4}" type="presOf" srcId="{4D78028F-3A4A-439D-9ADD-76DA40114EF3}" destId="{67CF0F1F-9381-4FA6-89C6-0B604A1CFABE}" srcOrd="0" destOrd="0" presId="urn:microsoft.com/office/officeart/2005/8/layout/cycle6"/>
    <dgm:cxn modelId="{77A8FF2B-D34A-49B1-9B40-794D96890210}" type="presOf" srcId="{E6383C11-1840-41B0-8395-8DBE1E1A95DA}" destId="{5AC966D3-555C-45E2-B4A4-B59ABC2FE826}" srcOrd="0" destOrd="0" presId="urn:microsoft.com/office/officeart/2005/8/layout/cycle6"/>
    <dgm:cxn modelId="{E005B10E-8C33-45D4-959A-5A9FAE88B032}" type="presOf" srcId="{5B87567A-7A53-4076-8BCF-F19FF9D85DC1}" destId="{82AD7A79-369A-41A6-A1A9-E2A8FE7CCF92}" srcOrd="0" destOrd="0" presId="urn:microsoft.com/office/officeart/2005/8/layout/cycle6"/>
    <dgm:cxn modelId="{FCED014A-524B-42AD-B345-2100B2DA538D}" srcId="{5B87567A-7A53-4076-8BCF-F19FF9D85DC1}" destId="{E6383C11-1840-41B0-8395-8DBE1E1A95DA}" srcOrd="2" destOrd="0" parTransId="{D74FCCD2-00FB-41AA-B56B-B7EBF24621E5}" sibTransId="{4D78028F-3A4A-439D-9ADD-76DA40114EF3}"/>
    <dgm:cxn modelId="{422BFAC1-24CD-40C6-826F-699E87260399}" type="presParOf" srcId="{82AD7A79-369A-41A6-A1A9-E2A8FE7CCF92}" destId="{0534B82C-BFFD-4BAC-87ED-7CD87F9D32E0}" srcOrd="0" destOrd="0" presId="urn:microsoft.com/office/officeart/2005/8/layout/cycle6"/>
    <dgm:cxn modelId="{69490AD9-F14D-4D7C-8874-CBEA14925FC4}" type="presParOf" srcId="{82AD7A79-369A-41A6-A1A9-E2A8FE7CCF92}" destId="{72860F3C-4AE1-4296-8A59-62CF349576E2}" srcOrd="1" destOrd="0" presId="urn:microsoft.com/office/officeart/2005/8/layout/cycle6"/>
    <dgm:cxn modelId="{67EBDF38-473D-4753-85C9-6FB75B552AB2}" type="presParOf" srcId="{82AD7A79-369A-41A6-A1A9-E2A8FE7CCF92}" destId="{2CB28B61-2918-449F-B4C8-FE92E668B8EA}" srcOrd="2" destOrd="0" presId="urn:microsoft.com/office/officeart/2005/8/layout/cycle6"/>
    <dgm:cxn modelId="{9CC581FF-67EF-4E68-9DA5-A0C2E5E8947D}" type="presParOf" srcId="{82AD7A79-369A-41A6-A1A9-E2A8FE7CCF92}" destId="{B5912925-D88F-47EE-921B-71593EACE10C}" srcOrd="3" destOrd="0" presId="urn:microsoft.com/office/officeart/2005/8/layout/cycle6"/>
    <dgm:cxn modelId="{AA0BB5D5-6A0D-44EA-BB0B-1D0C73941266}" type="presParOf" srcId="{82AD7A79-369A-41A6-A1A9-E2A8FE7CCF92}" destId="{727720D5-157C-4963-922D-3DBEEF49554F}" srcOrd="4" destOrd="0" presId="urn:microsoft.com/office/officeart/2005/8/layout/cycle6"/>
    <dgm:cxn modelId="{C8CFED9F-9106-4773-9647-1380E1CA6D22}" type="presParOf" srcId="{82AD7A79-369A-41A6-A1A9-E2A8FE7CCF92}" destId="{AD989370-CFB6-4C40-8D8C-7754A9874BA0}" srcOrd="5" destOrd="0" presId="urn:microsoft.com/office/officeart/2005/8/layout/cycle6"/>
    <dgm:cxn modelId="{187DBEB1-2286-41CB-BAEE-62180BC808BC}" type="presParOf" srcId="{82AD7A79-369A-41A6-A1A9-E2A8FE7CCF92}" destId="{5AC966D3-555C-45E2-B4A4-B59ABC2FE826}" srcOrd="6" destOrd="0" presId="urn:microsoft.com/office/officeart/2005/8/layout/cycle6"/>
    <dgm:cxn modelId="{BB5A3DE9-D198-4AEF-9254-1DAE326AE777}" type="presParOf" srcId="{82AD7A79-369A-41A6-A1A9-E2A8FE7CCF92}" destId="{FB39CB1F-D120-462D-82EE-874C27EFDA00}" srcOrd="7" destOrd="0" presId="urn:microsoft.com/office/officeart/2005/8/layout/cycle6"/>
    <dgm:cxn modelId="{53BF7312-7574-488A-A83B-04A05FE5E85D}" type="presParOf" srcId="{82AD7A79-369A-41A6-A1A9-E2A8FE7CCF92}" destId="{67CF0F1F-9381-4FA6-89C6-0B604A1CFABE}" srcOrd="8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93809E6-6340-454D-9007-2C4ACA039602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4381D9-8722-4E41-81C2-FE175451CF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Video Game Designer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Tranessa Hasbrouck</a:t>
            </a:r>
            <a:endParaRPr lang="en-US" dirty="0"/>
          </a:p>
        </p:txBody>
      </p:sp>
      <p:pic>
        <p:nvPicPr>
          <p:cNvPr id="4" name="Picture 3" descr="pic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9144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Nebraska collage/ school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00200"/>
            <a:ext cx="2895600" cy="2133600"/>
          </a:xfrm>
          <a:prstGeom prst="rect">
            <a:avLst/>
          </a:prstGeom>
        </p:spPr>
      </p:pic>
      <p:pic>
        <p:nvPicPr>
          <p:cNvPr id="6" name="Picture 5" descr="Kearneypi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400" y="1524000"/>
            <a:ext cx="2387600" cy="2159000"/>
          </a:xfrm>
          <a:prstGeom prst="rect">
            <a:avLst/>
          </a:prstGeom>
        </p:spPr>
      </p:pic>
      <p:pic>
        <p:nvPicPr>
          <p:cNvPr id="7" name="Picture 6" descr="s_16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3657600"/>
            <a:ext cx="1219200" cy="7817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University-of-Nebraska-at-Kearney-graduate-counsel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200" y="5638801"/>
            <a:ext cx="2971800" cy="1219200"/>
          </a:xfrm>
          <a:prstGeom prst="rect">
            <a:avLst/>
          </a:prstGeom>
        </p:spPr>
      </p:pic>
      <p:pic>
        <p:nvPicPr>
          <p:cNvPr id="9" name="Picture 8" descr="un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61051"/>
            <a:ext cx="1981200" cy="159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07032E-6 C 0.00799 -0.01064 0.00399 -0.0081 0.01059 -0.01111 C 0.01389 -0.01527 0.01597 -0.02036 0.0191 -0.02406 C 0.02153 -0.02684 0.02518 -0.02776 0.02761 -0.03054 C 0.0316 -0.03493 0.0349 -0.04002 0.03854 -0.04488 C 0.04011 -0.04696 0.04271 -0.0465 0.04445 -0.04812 C 0.04879 -0.05182 0.05243 -0.05668 0.0566 -0.06084 C 0.05938 -0.06362 0.06042 -0.06871 0.06268 -0.07218 C 0.06632 -0.07796 0.06875 -0.07888 0.07344 -0.08189 C 0.07431 -0.08351 0.07483 -0.08536 0.0757 -0.08652 C 0.07761 -0.0886 0.08021 -0.08906 0.08177 -0.09138 C 0.08837 -0.10017 0.07674 -0.09346 0.08663 -0.09785 C 0.0875 -0.09947 0.08785 -0.10132 0.08906 -0.10271 C 0.09097 -0.10525 0.09358 -0.10641 0.09514 -0.10919 C 0.10209 -0.12122 0.08906 -0.11058 0.10122 -0.11867 C 0.10452 -0.12492 0.10643 -0.12908 0.11198 -0.13163 C 0.11754 -0.14319 0.11024 -0.12931 0.11927 -0.14111 C 0.12778 -0.15244 0.13594 -0.17118 0.14809 -0.1765 C 0.1533 -0.18691 0.16459 -0.19339 0.17205 -0.20056 C 0.17656 -0.20472 0.17604 -0.20773 0.18073 -0.21027 C 0.18993 -0.21559 0.19531 -0.21837 0.20469 -0.22462 C 0.20938 -0.22785 0.21528 -0.22647 0.22049 -0.22785 C 0.23177 -0.23572 0.24531 -0.23711 0.25781 -0.23919 C 0.26511 -0.23873 0.2724 -0.23896 0.27952 -0.23757 C 0.2882 -0.23595 0.29688 -0.22439 0.30347 -0.21675 C 0.31233 -0.20634 0.32222 -0.19154 0.32882 -0.17812 C 0.3316 -0.17257 0.33229 -0.16864 0.33611 -0.16378 C 0.33872 -0.15661 0.34011 -0.14944 0.34323 -0.14273 C 0.34566 -0.12677 0.34983 -0.11728 0.35295 -0.10109 C 0.35347 -0.09878 0.35486 -0.09693 0.35538 -0.09461 C 0.35643 -0.09045 0.35781 -0.08189 0.35781 -0.08189 C 0.35816 -0.05783 0.35903 -0.03355 0.35903 -0.00949 C 0.35903 0.00578 0.36823 0.08905 0.35052 0.12051 C 0.34861 0.13763 0.34271 0.16632 0.3349 0.17996 C 0.33073 0.18737 0.33386 0.18274 0.32882 0.19269 C 0.32656 0.19708 0.3217 0.20564 0.3217 0.20564 C 0.31667 0.23872 0.28941 0.25908 0.26858 0.27295 C 0.23403 0.29562 0.19844 0.33333 0.15781 0.33402 C 0.10399 0.33495 0.05 0.33518 -0.00365 0.33564 C -0.03056 0.33518 -0.05747 0.33541 -0.08438 0.33402 C -0.09497 0.33356 -0.10678 0.32315 -0.11702 0.31945 C -0.14463 0.30973 -0.17032 0.30256 -0.19879 0.29863 C -0.21303 0.29239 -0.22848 0.28845 -0.24341 0.28591 C -0.25834 0.28036 -0.26963 0.26856 -0.28317 0.26023 C -0.29619 0.2371 -0.27935 0.2644 -0.29046 0.25214 C -0.29983 0.24173 -0.30921 0.229 -0.31702 0.21674 C -0.32171 0.20911 -0.32622 0.20032 -0.329 0.19107 C -0.33213 0.18066 -0.33213 0.17441 -0.33733 0.16539 C -0.3382 0.16053 -0.33838 0.15568 -0.33977 0.15105 C -0.34046 0.1485 -0.34237 0.14688 -0.34341 0.14457 C -0.34445 0.14203 -0.34515 0.13925 -0.34584 0.13648 C -0.34758 0.1293 -0.3481 0.12144 -0.34949 0.11404 C -0.35036 0.09599 -0.35227 0.08165 -0.35556 0.0643 C -0.35747 0.03701 -0.35504 0.00925 -0.35904 -0.01758 C -0.35799 -0.0428 -0.36216 -0.08259 -0.34584 -0.10433 C -0.33265 -0.12191 -0.32345 -0.12746 -0.30608 -0.13163 C -0.30036 -0.13301 -0.28924 -0.13648 -0.28924 -0.13648 C -0.25331 -0.13556 -0.22362 -0.13278 -0.18924 -0.13001 C -0.1731 -0.127 -0.18352 -0.12885 -0.15799 -0.12515 C -0.15504 -0.12469 -0.15227 -0.12422 -0.14949 -0.12353 C -0.14549 -0.1226 -0.13733 -0.12029 -0.13733 -0.12029 C -0.12987 -0.11266 -0.12258 -0.10618 -0.11459 -0.09947 C -0.11286 -0.09808 -0.11147 -0.09577 -0.10973 -0.09461 C -0.10747 -0.09299 -0.10244 -0.09138 -0.10244 -0.09138 C -0.09862 -0.08629 -0.09671 -0.08536 -0.09167 -0.08351 C -0.09046 -0.08189 -0.08942 -0.08004 -0.08803 -0.07865 C -0.08577 -0.07634 -0.08074 -0.07218 -0.08074 -0.07218 C -0.08039 -0.07056 -0.08004 -0.06894 -0.07952 -0.06732 C -0.07883 -0.0657 -0.07779 -0.06431 -0.07727 -0.06246 C -0.07483 -0.0539 -0.07622 -0.0465 -0.06876 -0.04326 C -0.06477 -0.03516 -0.05765 -0.02869 -0.0507 -0.02568 C -0.03907 -0.01411 -0.0264 -0.01296 -0.01216 -0.01111 C -0.01181 -0.01088 -0.00452 -0.00879 -0.00365 -0.00787 C -0.00261 -0.00671 -0.00209 -0.00463 -0.00122 -0.00324 C 0.00191 0.00185 0.00486 0.00439 0.00938 0.00647 C 0.01736 0.003 0.01511 -0.00301 0.00938 -0.00787 C 0.00729 -0.00741 0.00486 -0.0081 0.00347 -0.00625 C 0.00261 -0.00509 0.00365 -0.00255 0.00469 -0.00162 C 0.00573 -0.0007 0.00712 -0.00162 0.00834 -0.00162 " pathEditMode="relative" ptsTypes="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Wages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1483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Location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Pay Period 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10%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Median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90%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    </a:t>
                      </a: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U.S.A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Yearly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$45,000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$82,390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$100,000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Nebraska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Yearly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$70,000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$75,690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$90,000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Idaho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        Yearly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$73,000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$87,440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$100,910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50272_89732471466_689327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200"/>
            <a:ext cx="2438400" cy="3352800"/>
          </a:xfrm>
          <a:prstGeom prst="rect">
            <a:avLst/>
          </a:prstGeom>
        </p:spPr>
      </p:pic>
      <p:pic>
        <p:nvPicPr>
          <p:cNvPr id="6" name="Picture 5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81400"/>
            <a:ext cx="2466975" cy="1847850"/>
          </a:xfrm>
          <a:prstGeom prst="rect">
            <a:avLst/>
          </a:prstGeom>
        </p:spPr>
      </p:pic>
      <p:pic>
        <p:nvPicPr>
          <p:cNvPr id="7" name="Picture 6" descr="cash-money-pile-stack-550x5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581400"/>
            <a:ext cx="2495550" cy="32766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5638800"/>
            <a:ext cx="3162300" cy="1219200"/>
          </a:xfrm>
          <a:prstGeom prst="rect">
            <a:avLst/>
          </a:prstGeom>
        </p:spPr>
      </p:pic>
      <p:pic>
        <p:nvPicPr>
          <p:cNvPr id="9" name="Picture 8" descr="stock-photo-12793209-stack-of-dollar-bill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429000"/>
            <a:ext cx="1828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Why did I decide upon this career?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04800" y="1524000"/>
            <a:ext cx="8458200" cy="2514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decided this career because this job fits my artistic ability!</a:t>
            </a:r>
            <a:endParaRPr lang="en-US" sz="3200" dirty="0"/>
          </a:p>
        </p:txBody>
      </p:sp>
      <p:sp>
        <p:nvSpPr>
          <p:cNvPr id="6" name="Lightning Bolt 5"/>
          <p:cNvSpPr/>
          <p:nvPr/>
        </p:nvSpPr>
        <p:spPr>
          <a:xfrm>
            <a:off x="4572000" y="3657600"/>
            <a:ext cx="3657600" cy="2819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Work Activities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Work-Young-Peop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864309"/>
            <a:ext cx="2667000" cy="1993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19894 L 0.1625 -0.532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7 -0.31483 C 0.27066 -0.04673 0.2908 0.22114 0.24827 0.31945 C 0.20573 0.41753 0.0349 0.30534 -0.00486 0.27412 C -0.04462 0.24335 -0.01441 0.15499 0.00972 0.13324 C 0.03386 0.1115 0.13368 0.11705 0.13976 0.14434 C 0.14583 0.17164 0.0691 0.32107 0.04583 0.29702 C 0.02257 0.27296 0.02986 0.0266 -1.38889E-6 -6.8471E-7 " pathEditMode="relative" rAng="0" ptsTypes="aa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Physical Demands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-desk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47800"/>
            <a:ext cx="2324425" cy="1667108"/>
          </a:xfrm>
          <a:prstGeom prst="rect">
            <a:avLst/>
          </a:prstGeom>
        </p:spPr>
      </p:pic>
      <p:pic>
        <p:nvPicPr>
          <p:cNvPr id="6" name="Picture 5" descr="des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225" y="4581525"/>
            <a:ext cx="200977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Skills and Abilities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bra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676400"/>
            <a:ext cx="1895475" cy="2286000"/>
          </a:xfrm>
          <a:prstGeom prst="rect">
            <a:avLst/>
          </a:prstGeom>
        </p:spPr>
      </p:pic>
      <p:pic>
        <p:nvPicPr>
          <p:cNvPr id="6" name="Picture 5" descr="brain_on_fi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0"/>
            <a:ext cx="2286000" cy="1295400"/>
          </a:xfrm>
          <a:prstGeom prst="rect">
            <a:avLst/>
          </a:prstGeom>
        </p:spPr>
      </p:pic>
      <p:pic>
        <p:nvPicPr>
          <p:cNvPr id="7" name="Picture 6" descr="o-BRAIN-faceboo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152400"/>
            <a:ext cx="1752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Work setting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6154_lowr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47800"/>
            <a:ext cx="2743200" cy="2062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Out look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pg1_cartoon1-300x25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6272" y="0"/>
            <a:ext cx="1327727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47800"/>
            <a:ext cx="2034619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aaaaaaaaaa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4625" y="5114925"/>
            <a:ext cx="2619375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1" y="5012356"/>
            <a:ext cx="2286000" cy="1712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97 -0.02591 C 0.07813 -0.02221 0.08577 -0.01643 0.09393 -0.01319 C 0.12882 0.0007 0.16511 0.00023 0.20122 0.00138 C 0.32084 0.01688 0.22604 0.00624 0.48681 0.00462 C 0.58334 0.00092 0.679 0.00208 0.77587 0.003 C 0.78733 0.06384 0.77518 0.13 0.78195 0.19245 C 0.78229 0.21119 0.78316 0.22993 0.78316 0.24866 C 0.78316 0.26786 0.78264 0.28706 0.78195 0.30626 C 0.78177 0.31182 0.7783 0.32246 0.7783 0.32246 C 0.77709 0.33657 0.77552 0.3479 0.77466 0.36247 C 0.77431 0.3826 0.77587 0.42192 0.77118 0.4476 C 0.77032 0.452 0.76841 0.45616 0.76754 0.46055 C 0.76528 0.47235 0.7625 0.48253 0.75903 0.4941 C 0.75747 0.49919 0.75295 0.50867 0.75295 0.50867 C 0.75174 0.51468 0.75087 0.52347 0.74705 0.52787 C 0.74479 0.53041 0.73976 0.53435 0.73976 0.53435 C 0.73802 0.54152 0.729 0.55146 0.72292 0.55193 C 0.70209 0.55331 0.68108 0.55308 0.66025 0.55331 C 0.65382 0.5547 0.6474 0.55516 0.64097 0.55678 C 0.63854 0.55748 0.63368 0.56002 0.63368 0.56002 C 0.58594 0.55887 0.54028 0.55262 0.49271 0.55031 C 0.44132 0.55146 0.39601 0.55308 0.34462 0.55193 C 0.32309 0.54383 0.29445 0.54152 0.27222 0.5392 C 0.26407 0.53597 0.25643 0.53064 0.24827 0.52787 C 0.22032 0.51838 0.19115 0.51908 0.16268 0.51515 C 0.10729 0.51561 0.05174 0.51677 -0.00364 0.51677 C -0.01128 0.51677 -0.01927 0.51792 -0.02656 0.51515 C -0.02882 0.51422 -0.02291 0.50381 -0.02291 0.50381 C -0.01944 0.49641 -0.01805 0.48854 -0.01441 0.48114 C -0.00955 0.45547 0.00469 0.4247 0.01441 0.4011 C 0.02205 0.38237 0.02431 0.36502 0.03368 0.34813 C 0.04219 0.31436 0.03698 0.32778 0.04705 0.30626 C 0.05018 0.26948 0.04514 0.31251 0.05295 0.28059 C 0.054 0.27642 0.05347 0.27203 0.05417 0.26786 C 0.05747 0.24913 0.06163 0.23016 0.06632 0.21165 C 0.06806 0.19268 0.07188 0.17372 0.07587 0.15544 C 0.07865 0.11172 0.07518 0.16608 0.07952 0.10247 C 0.08073 0.0842 0.08316 0.04788 0.08316 0.04788 C 0.08646 -0.09554 0.06563 -0.06339 0.17466 -0.06454 C 0.25382 -0.06547 0.33299 -0.0657 0.41216 -0.06616 C 0.47518 -0.06732 0.53733 -0.07125 0.6 -0.07403 C 0.61893 -0.07865 0.63768 -0.08351 0.6566 -0.0886 C 0.66077 -0.09415 0.66441 -0.09438 0.66875 -0.0997 C 0.67552 -0.10803 0.67622 -0.11127 0.68316 -0.11752 C 0.68941 -0.12307 0.68646 -0.11844 0.69167 -0.12376 C 0.70608 -0.13857 0.71736 -0.15383 0.73611 -0.15753 C 0.75295 -0.16494 0.7408 -0.161 0.77344 -0.15915 C 0.77275 -0.11196 0.77344 -0.06339 0.76997 -0.0162 C 0.76945 0.00994 0.77205 0.04927 0.76389 0.07679 C 0.7625 0.09183 0.76007 0.10316 0.75538 0.11704 C 0.75243 0.14758 0.75434 0.13439 0.7507 0.15706 C 0.74827 0.23039 0.75035 0.30372 0.74705 0.37705 C 0.74636 0.42771 0.75035 0.4786 0.73611 0.52625 C 0.73386 0.54383 0.72778 0.56002 0.7217 0.57598 C 0.72032 0.57945 0.71806 0.58847 0.71441 0.58894 C 0.704 0.59033 0.69358 0.59009 0.68316 0.59056 C 0.66945 0.59657 0.65521 0.60305 0.64219 0.61138 C 0.61771 0.62711 0.63091 0.62202 0.61216 0.62734 C 0.60122 0.63358 0.59115 0.63613 0.57952 0.63867 C 0.5092 0.63705 0.43716 0.64422 0.36754 0.63058 C 0.35417 0.62479 0.34271 0.61878 0.329 0.61623 C 0.32084 0.61253 0.31302 0.6086 0.30486 0.60467 C 0.29705 0.59703 0.29115 0.5968 0.28195 0.5938 C 0.27448 0.59125 0.26806 0.58871 0.26025 0.58732 C 0.25243 0.58038 0.24271 0.57922 0.23368 0.5776 C 0.22657 0.57483 0.22049 0.57275 0.2132 0.57136 C 0.20104 0.56581 0.20851 0.56881 0.19045 0.56326 C 0.18559 0.56187 0.17587 0.56002 0.17587 0.56002 C 0.16528 0.55054 0.14705 0.55308 0.1349 0.55193 C 0.11129 0.5473 0.08768 0.54661 0.06389 0.54545 C 0.05903 0.5436 0.05695 0.54244 0.05538 0.53597 C 0.05591 0.45662 0.04931 0.35993 0.06754 0.27897 C 0.07205 0.21374 0.07084 0.1485 0.07709 0.08327 C 0.07743 0.06083 0.0783 0.03816 0.0783 0.01572 C 0.0783 0.00763 0.07813 -0.00047 0.07709 -0.00833 C 0.07639 -0.01388 0.06754 -0.01944 0.06754 -0.01944 C 0.06146 -0.0317 0.05886 -0.0273 0.04584 -0.02591 C 0.03542 -0.02314 0.02483 -0.02221 0.01441 -0.01944 C 0.00886 -0.01412 0.00209 -0.0118 -0.00364 -0.00671 C -0.00521 -0.00047 -0.00798 -6.03747E-6 -0.00955 0.00624 C -0.0092 0.01202 -0.01024 0.0185 -0.00833 0.02382 C -0.00764 0.02567 -0.00503 0.02313 -0.00364 0.0222 C 0.00278 0.01781 0.00764 0.0111 0.01441 0.00786 C 0.01528 0.00462 0.01597 0.00138 0.01684 -0.00186 C 0.01806 -0.00648 0.01615 -0.01134 0.01563 -0.0162 C 0.01372 -0.03193 -0.00312 -0.0391 -0.01319 -0.04187 C -0.021 -0.04049 -0.02239 -0.03956 -0.02778 -0.03239 C -0.02882 -0.02545 -0.03038 -0.0199 -0.03246 -0.01319 C -0.03455 0.00346 -0.03663 0.02613 -0.02882 0.03978 C -0.02673 0.04325 -0.02361 0.0458 -0.0217 0.0495 C -0.01875 0.05551 -0.0158 0.05852 -0.01076 0.06083 C 0.00052 0.05829 0.00486 0.05089 0.00851 0.03677 C 0.0099 0.02313 0.01459 0.00023 0.00243 -0.00509 C 0.00157 -0.00348 2.22222E-6 -0.00024 2.22222E-6 -0.00024 " pathEditMode="relative" ptsTypes="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63706E-6 C 0.01232 -0.00463 0.02673 -0.03331 0.03628 -0.04488 C 0.04861 -0.05991 0.06267 -0.0731 0.07604 -0.08651 C 0.08767 -0.09831 0.09774 -0.1152 0.1085 -0.12838 C 0.12031 -0.14273 0.13992 -0.16169 0.1519 -0.17164 C 0.19288 -0.20565 0.23229 -0.22808 0.27725 -0.25029 C 0.27968 -0.25145 0.33263 -0.28846 0.34461 -0.29679 C 0.36822 -0.31321 0.39392 -0.32593 0.41579 -0.34675 C 0.43263 -0.36294 0.44878 -0.38099 0.46631 -0.39648 C 0.47117 -0.40065 0.47638 -0.40412 0.48055 -0.40921 C 0.48506 -0.4143 0.48732 -0.42216 0.49149 -0.42702 C 0.50225 -0.43882 0.51406 -0.4483 0.52534 -0.45894 C 0.52951 -0.46287 0.53142 -0.47028 0.53506 -0.47513 C 0.53871 -0.47999 0.54322 -0.48323 0.54704 -0.48786 C 0.55364 -0.49595 0.5585 -0.50682 0.56631 -0.51353 C 0.57638 -0.52255 0.58628 -0.5332 0.59531 -0.54407 C 0.61475 -0.5672 0.63298 -0.59149 0.65312 -0.61323 C 0.66093 -0.62156 0.66545 -0.63521 0.67361 -0.64192 C 0.67708 -0.64862 0.68263 -0.65071 0.68801 -0.65487 C 0.69201 -0.65788 0.69583 -0.66181 0.69999 -0.66459 C 0.7052 -0.66829 0.70225 -0.66366 0.70729 -0.66921 C 0.70867 -0.6706 0.70954 -0.67291 0.71093 -0.67407 C 0.71545 -0.67777 0.72083 -0.67846 0.72534 -0.68217 C 0.73003 -0.6861 0.73229 -0.69119 0.73749 -0.6935 C 0.73871 -0.69512 0.73958 -0.69697 0.74097 -0.69813 C 0.74253 -0.69952 0.74444 -0.69975 0.74583 -0.70137 C 0.74687 -0.70252 0.74704 -0.70507 0.74826 -0.70622 C 0.7493 -0.70738 0.75069 -0.70715 0.7519 -0.70784 C 0.75659 -0.71108 0.75503 -0.71201 0.76024 -0.71594 C 0.76128 -0.71686 0.76267 -0.71686 0.76388 -0.71756 C 0.7651 -0.71848 0.76631 -0.71964 0.76753 -0.72057 C 0.77361 -0.71548 0.77204 -0.71131 0.77361 -0.70137 C 0.77534 -0.6898 0.7776 -0.6787 0.78072 -0.66759 C 0.78263 -0.64816 0.78437 -0.62896 0.78801 -0.60999 C 0.78992 -0.58686 0.79114 -0.5635 0.79531 -0.54083 C 0.79687 -0.52163 0.79999 -0.50405 0.80121 -0.48462 C 0.8019 -0.47444 0.80277 -0.46426 0.80347 -0.45408 C 0.80399 -0.44923 0.80486 -0.43974 0.80486 -0.43974 C 0.80555 -0.40551 0.80711 -0.37266 0.8085 -0.33865 C 0.80885 -0.24613 0.80972 -0.15337 0.80972 -0.06084 C 0.80972 -0.04048 0.81024 -0.02013 0.8085 2.63706E-6 C 0.80833 0.00185 0.80624 -0.00231 0.80486 -0.00301 C 0.8019 -0.00463 0.78819 -0.01064 0.78437 -0.0111 C 0.77117 -0.01249 0.75781 -0.01203 0.74461 -0.01272 C 0.71249 -0.01457 0.68038 -0.01758 0.64826 -0.02082 C 0.59982 -0.03609 0.54808 -0.04395 0.50347 -0.07541 C 0.49027 -0.0849 0.47742 -0.09577 0.4651 -0.10733 C 0.46197 -0.11011 0.45972 -0.11404 0.45659 -0.11705 C 0.44947 -0.12468 0.44288 -0.13301 0.43506 -0.13949 C 0.41683 -0.15452 0.40069 -0.17395 0.38437 -0.19246 C 0.35902 -0.22161 0.32933 -0.24404 0.30486 -0.27435 C 0.2993 -0.28129 0.29496 -0.28985 0.28923 -0.29679 C 0.28593 -0.30095 0.28124 -0.30326 0.27847 -0.30812 C 0.27482 -0.3146 0.27222 -0.32223 0.26753 -0.32732 C 0.25069 -0.34606 0.23229 -0.36225 0.21319 -0.37705 C 0.20972 -0.37983 0.20572 -0.38052 0.20242 -0.38353 C 0.1901 -0.3951 0.17986 -0.4106 0.16753 -0.42216 C 0.1559 -0.43303 0.14617 -0.44691 0.13506 -0.45894 C 0.13298 -0.46102 0.1309 -0.46287 0.12899 -0.46542 C 0.12742 -0.4675 0.12586 -0.47004 0.12413 -0.4719 C 0.12187 -0.47421 0.11701 -0.47837 0.11701 -0.47837 C 0.11527 -0.48971 0.1118 -0.49965 0.1085 -0.51029 C 0.10746 -0.51353 0.10815 -0.51816 0.10607 -0.52001 C 0.09947 -0.52602 0.10381 -0.52302 0.09166 -0.52487 C 0.08506 -0.52787 0.08038 -0.52973 0.07361 -0.53134 C 0.06649 -0.53481 0.0592 -0.53597 0.0519 -0.53921 C 0.04982 -0.53505 0.04617 -0.5325 0.04461 -0.52811 C 0.0434 -0.52464 0.04409 -0.52047 0.0434 -0.51677 C 0.04288 -0.51353 0.04097 -0.50706 0.04097 -0.50706 C 0.03541 -0.40134 0.03767 -0.46079 0.03975 -0.26486 C 0.03992 -0.24312 0.04357 -0.22693 0.05069 -0.20865 C 0.05104 -0.20657 0.05138 -0.20426 0.0519 -0.20218 C 0.05225 -0.20056 0.05277 -0.19894 0.05312 -0.19732 C 0.05399 -0.19315 0.05555 -0.18459 0.05555 -0.18459 C 0.0552 -0.14018 0.05312 -0.09577 0.05433 -0.05135 C 0.05433 -0.04904 0.05763 -0.05367 0.0592 -0.05297 C 0.06058 -0.05228 0.06076 -0.04973 0.06145 -0.04812 C 0.06111 -0.04488 0.06128 -0.04141 0.06024 -0.0384 C 0.05954 -0.03678 0.05763 -0.03655 0.05676 -0.03516 C 0.0559 -0.03377 0.05642 -0.03146 0.05555 -0.0303 C 0.05468 -0.02915 0.05295 -0.02961 0.0519 -0.02868 C 0.0394 -0.01966 0.04913 -0.02452 0.04097 -0.02082 C 0.03489 -0.01249 0.02256 -0.00948 0.01926 -0.02244 C 0.02031 -0.05621 0.01284 -0.06893 0.03263 -0.06246 C 0.04236 -0.05274 0.05624 -0.04858 0.0651 -0.03678 C 0.06874 -0.03192 0.06909 -0.02498 0.07117 -0.0192 C 0.07326 -0.01365 0.07569 -0.00902 0.07725 -0.00301 C 0.07499 0.00833 0.07447 0.00786 0.0651 0.00971 C 0.05433 0.00925 0.0434 0.00948 0.03263 0.0081 C 0.02795 0.0074 0.02048 -0.00139 0.02048 -0.00139 C 0.0177 -0.01619 0.02048 0.00208 0.02048 -0.0192 C 0.02048 -0.02082 0.01926 -0.02406 0.01926 -0.02406 " pathEditMode="relative" ptsTypes="ffffffffff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Knowledge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243661_10150985463319764_2039033404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24000"/>
            <a:ext cx="2743200" cy="2209800"/>
          </a:xfrm>
          <a:prstGeom prst="rect">
            <a:avLst/>
          </a:prstGeom>
        </p:spPr>
      </p:pic>
      <p:pic>
        <p:nvPicPr>
          <p:cNvPr id="6" name="Picture 5" descr="apply-knowled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67312"/>
            <a:ext cx="1905000" cy="1690688"/>
          </a:xfrm>
          <a:prstGeom prst="rect">
            <a:avLst/>
          </a:prstGeom>
        </p:spPr>
      </p:pic>
      <p:pic>
        <p:nvPicPr>
          <p:cNvPr id="7" name="Picture 6" descr="goal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5448300"/>
            <a:ext cx="26670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Preparation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32c96f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0"/>
            <a:ext cx="2209800" cy="1447800"/>
          </a:xfrm>
          <a:prstGeom prst="rect">
            <a:avLst/>
          </a:prstGeom>
        </p:spPr>
      </p:pic>
      <p:pic>
        <p:nvPicPr>
          <p:cNvPr id="6" name="Picture 5" descr="guide-on-how-to-prepare-for-psc-exam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0"/>
            <a:ext cx="2438400" cy="1447800"/>
          </a:xfrm>
          <a:prstGeom prst="rect">
            <a:avLst/>
          </a:prstGeom>
        </p:spPr>
      </p:pic>
      <p:pic>
        <p:nvPicPr>
          <p:cNvPr id="7" name="Picture 6" descr="preparation-300x25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24001"/>
            <a:ext cx="2743200" cy="229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87949 C 0.00191 0.87116 0.00278 0.86144 -3.88889E-6 0.85219 C -0.00694 0.65187 -0.00538 0.44854 0.00972 0.24867 C 0.01129 0.13648 0.01111 0.02476 0.02049 -0.08697 C 0.02153 -0.12954 0.02552 -0.16886 0.03264 -0.2105 C 0.03837 -0.24358 0.04965 -0.27434 0.0566 -0.30673 C 0.05625 -0.28267 0.05625 -0.25861 0.05556 -0.23455 C 0.05538 -0.2297 0.05295 -0.226 0.05191 -0.2216 C 0.04896 -0.20911 0.04635 -0.19708 0.04219 -0.18482 C 0.04063 -0.18043 0.03837 -0.17649 0.03733 -0.17187 C 0.03472 -0.1603 0.03472 -0.14735 0.03142 -0.13671 C 0.03056 -0.1337 0.02882 -0.13139 0.02778 -0.12861 C 0.02726 -0.12699 0.02691 -0.12537 0.02656 -0.12375 C 0.02639 -0.11496 0.03299 -0.05528 0.01927 -0.03701 C 0.01632 -0.02567 0.02049 -0.03886 0.01458 -0.02914 C 0.01042 -0.02243 0.00938 -0.0148 0.00365 -0.00971 C 0.0033 -0.00809 0.00295 -0.00647 0.00243 -0.00508 C 0.00174 -0.00347 -3.88889E-6 -0.00023 -3.88889E-6 -0.00023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Helpful high school courses 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RT40785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5486400"/>
            <a:ext cx="1444978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1pi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19650"/>
            <a:ext cx="2238375" cy="2038350"/>
          </a:xfrm>
          <a:prstGeom prst="rect">
            <a:avLst/>
          </a:prstGeom>
        </p:spPr>
      </p:pic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3725" y="1447800"/>
            <a:ext cx="2200275" cy="2076450"/>
          </a:xfrm>
          <a:prstGeom prst="rect">
            <a:avLst/>
          </a:prstGeom>
        </p:spPr>
      </p:pic>
      <p:pic>
        <p:nvPicPr>
          <p:cNvPr id="8" name="Picture 7" descr="1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524000"/>
            <a:ext cx="1515979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242</TotalTime>
  <Words>240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Video Game Designer</vt:lpstr>
      <vt:lpstr>Work Activities</vt:lpstr>
      <vt:lpstr>Physical Demands</vt:lpstr>
      <vt:lpstr>Skills and Abilities</vt:lpstr>
      <vt:lpstr>Work setting</vt:lpstr>
      <vt:lpstr>Out look</vt:lpstr>
      <vt:lpstr>Knowledge</vt:lpstr>
      <vt:lpstr>Preparation</vt:lpstr>
      <vt:lpstr>Helpful high school courses </vt:lpstr>
      <vt:lpstr>Nebraska collage/ school</vt:lpstr>
      <vt:lpstr>Wages</vt:lpstr>
      <vt:lpstr>Why did I decide upon this career?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Game Designer</dc:title>
  <dc:creator>3RD</dc:creator>
  <cp:lastModifiedBy>3RD</cp:lastModifiedBy>
  <cp:revision>26</cp:revision>
  <dcterms:created xsi:type="dcterms:W3CDTF">2014-11-10T19:19:39Z</dcterms:created>
  <dcterms:modified xsi:type="dcterms:W3CDTF">2014-12-04T20:00:39Z</dcterms:modified>
</cp:coreProperties>
</file>