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6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6393C-6229-4B18-B3C2-F9BCA7BC291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8D7BFBE-F676-42A1-BCFD-34316B09217A}">
      <dgm:prSet phldrT="[Text]" custT="1"/>
      <dgm:spPr/>
      <dgm:t>
        <a:bodyPr/>
        <a:lstStyle/>
        <a:p>
          <a:r>
            <a:rPr lang="en-US" sz="5400" dirty="0" smtClean="0"/>
            <a:t>USA </a:t>
          </a:r>
          <a:r>
            <a:rPr lang="en-US" sz="2400" dirty="0" smtClean="0"/>
            <a:t>had the attack on Pearl Harbor</a:t>
          </a:r>
          <a:endParaRPr lang="en-US" sz="5400" dirty="0"/>
        </a:p>
      </dgm:t>
    </dgm:pt>
    <dgm:pt modelId="{24F278DE-9CE8-4291-A302-965823EAA3D0}" type="parTrans" cxnId="{F2204B48-E8B3-4142-9C3D-6F70415D2562}">
      <dgm:prSet/>
      <dgm:spPr/>
      <dgm:t>
        <a:bodyPr/>
        <a:lstStyle/>
        <a:p>
          <a:endParaRPr lang="en-US"/>
        </a:p>
      </dgm:t>
    </dgm:pt>
    <dgm:pt modelId="{5A36DF8A-E071-42A5-AAA8-6550F0838664}" type="sibTrans" cxnId="{F2204B48-E8B3-4142-9C3D-6F70415D2562}">
      <dgm:prSet/>
      <dgm:spPr/>
      <dgm:t>
        <a:bodyPr/>
        <a:lstStyle/>
        <a:p>
          <a:endParaRPr lang="en-US"/>
        </a:p>
      </dgm:t>
    </dgm:pt>
    <dgm:pt modelId="{C5D6421C-EEAA-42C9-AD7C-E101173B2E7B}">
      <dgm:prSet phldrT="[Text]" custT="1"/>
      <dgm:spPr/>
      <dgm:t>
        <a:bodyPr/>
        <a:lstStyle/>
        <a:p>
          <a:r>
            <a:rPr lang="en-US" sz="4900" dirty="0" smtClean="0"/>
            <a:t>U.K</a:t>
          </a:r>
          <a:endParaRPr lang="en-US" sz="2400" dirty="0" smtClean="0"/>
        </a:p>
        <a:p>
          <a:r>
            <a:rPr lang="en-US" sz="2400" dirty="0" smtClean="0"/>
            <a:t>had the Battle of Britain</a:t>
          </a:r>
          <a:endParaRPr lang="en-US" sz="3200" dirty="0" smtClean="0"/>
        </a:p>
      </dgm:t>
    </dgm:pt>
    <dgm:pt modelId="{C9975E4B-3CAB-4421-B9BC-CB794FB9B46A}" type="parTrans" cxnId="{647480C7-ECC6-4B6D-A264-DADFC67713C3}">
      <dgm:prSet/>
      <dgm:spPr/>
      <dgm:t>
        <a:bodyPr/>
        <a:lstStyle/>
        <a:p>
          <a:endParaRPr lang="en-US"/>
        </a:p>
      </dgm:t>
    </dgm:pt>
    <dgm:pt modelId="{BE744C15-1FCF-4EF4-98E9-0FB1EB67644F}" type="sibTrans" cxnId="{647480C7-ECC6-4B6D-A264-DADFC67713C3}">
      <dgm:prSet/>
      <dgm:spPr/>
      <dgm:t>
        <a:bodyPr/>
        <a:lstStyle/>
        <a:p>
          <a:endParaRPr lang="en-US"/>
        </a:p>
      </dgm:t>
    </dgm:pt>
    <dgm:pt modelId="{79A5273A-378A-40AF-9825-8A9958669C41}">
      <dgm:prSet phldrT="[Text]" custT="1"/>
      <dgm:spPr/>
      <dgm:t>
        <a:bodyPr/>
        <a:lstStyle/>
        <a:p>
          <a:r>
            <a:rPr lang="en-US" sz="4900" dirty="0" smtClean="0"/>
            <a:t>USSR</a:t>
          </a:r>
        </a:p>
        <a:p>
          <a:r>
            <a:rPr lang="en-US" sz="2400" dirty="0" smtClean="0"/>
            <a:t>Had the Battle of Stalingrad</a:t>
          </a:r>
          <a:endParaRPr lang="en-US" sz="2400" dirty="0"/>
        </a:p>
      </dgm:t>
    </dgm:pt>
    <dgm:pt modelId="{E8ED12AA-D04C-49A7-9C0C-10D7998D061D}" type="sibTrans" cxnId="{B5E3337F-06CC-45A0-A72E-7F5A253043ED}">
      <dgm:prSet/>
      <dgm:spPr/>
      <dgm:t>
        <a:bodyPr/>
        <a:lstStyle/>
        <a:p>
          <a:endParaRPr lang="en-US"/>
        </a:p>
      </dgm:t>
    </dgm:pt>
    <dgm:pt modelId="{A3C1E279-8F42-479E-9DF3-550BD35AAF96}" type="parTrans" cxnId="{B5E3337F-06CC-45A0-A72E-7F5A253043ED}">
      <dgm:prSet/>
      <dgm:spPr/>
      <dgm:t>
        <a:bodyPr/>
        <a:lstStyle/>
        <a:p>
          <a:endParaRPr lang="en-US"/>
        </a:p>
      </dgm:t>
    </dgm:pt>
    <dgm:pt modelId="{1DBA80A7-E882-4270-B817-545DDCFCB3AF}" type="pres">
      <dgm:prSet presAssocID="{3226393C-6229-4B18-B3C2-F9BCA7BC2910}" presName="Name0" presStyleCnt="0">
        <dgm:presLayoutVars>
          <dgm:dir/>
          <dgm:resizeHandles val="exact"/>
        </dgm:presLayoutVars>
      </dgm:prSet>
      <dgm:spPr/>
    </dgm:pt>
    <dgm:pt modelId="{AABA3DB7-29A6-422C-B17C-4EBFC7667B10}" type="pres">
      <dgm:prSet presAssocID="{3226393C-6229-4B18-B3C2-F9BCA7BC2910}" presName="bkgdShp" presStyleLbl="alignAccFollowNode1" presStyleIdx="0" presStyleCnt="1"/>
      <dgm:spPr/>
    </dgm:pt>
    <dgm:pt modelId="{DDF2AF91-38CC-4681-BE6E-08BBBBBE1E43}" type="pres">
      <dgm:prSet presAssocID="{3226393C-6229-4B18-B3C2-F9BCA7BC2910}" presName="linComp" presStyleCnt="0"/>
      <dgm:spPr/>
    </dgm:pt>
    <dgm:pt modelId="{5E6CC7FF-B5D0-4F22-A102-D7019E3737BB}" type="pres">
      <dgm:prSet presAssocID="{18D7BFBE-F676-42A1-BCFD-34316B09217A}" presName="compNode" presStyleCnt="0"/>
      <dgm:spPr/>
    </dgm:pt>
    <dgm:pt modelId="{88099C39-90B0-48D7-B260-BA52BBED77C2}" type="pres">
      <dgm:prSet presAssocID="{18D7BFBE-F676-42A1-BCFD-34316B0921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D2387-DE16-4B9E-BFDA-D0F7AD6C05A2}" type="pres">
      <dgm:prSet presAssocID="{18D7BFBE-F676-42A1-BCFD-34316B09217A}" presName="invisiNode" presStyleLbl="node1" presStyleIdx="0" presStyleCnt="3"/>
      <dgm:spPr/>
    </dgm:pt>
    <dgm:pt modelId="{AF1FF9B9-45A2-47F8-97FB-FDD1C160B1FB}" type="pres">
      <dgm:prSet presAssocID="{18D7BFBE-F676-42A1-BCFD-34316B09217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68AF66-F93E-49C3-A602-02DEF27DA144}" type="pres">
      <dgm:prSet presAssocID="{5A36DF8A-E071-42A5-AAA8-6550F08386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4E66F17-DCD2-426C-9A15-DF7791B5DD2B}" type="pres">
      <dgm:prSet presAssocID="{C5D6421C-EEAA-42C9-AD7C-E101173B2E7B}" presName="compNode" presStyleCnt="0"/>
      <dgm:spPr/>
    </dgm:pt>
    <dgm:pt modelId="{345E9C24-25AF-4804-9E8F-9271F5564ABF}" type="pres">
      <dgm:prSet presAssocID="{C5D6421C-EEAA-42C9-AD7C-E101173B2E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BB120-1EF4-4F6F-8DD1-8C4007D433BB}" type="pres">
      <dgm:prSet presAssocID="{C5D6421C-EEAA-42C9-AD7C-E101173B2E7B}" presName="invisiNode" presStyleLbl="node1" presStyleIdx="1" presStyleCnt="3"/>
      <dgm:spPr/>
    </dgm:pt>
    <dgm:pt modelId="{ACADAB91-CA3D-47EE-812F-58045C0787F4}" type="pres">
      <dgm:prSet presAssocID="{C5D6421C-EEAA-42C9-AD7C-E101173B2E7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047F98-5F10-49B2-94A9-511555A96DBC}" type="pres">
      <dgm:prSet presAssocID="{BE744C15-1FCF-4EF4-98E9-0FB1EB6764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B6DFE7-CD2E-408D-ADB5-273EAA85B46A}" type="pres">
      <dgm:prSet presAssocID="{79A5273A-378A-40AF-9825-8A9958669C41}" presName="compNode" presStyleCnt="0"/>
      <dgm:spPr/>
    </dgm:pt>
    <dgm:pt modelId="{F397C01B-12E9-47F8-A424-D44B80FF4B64}" type="pres">
      <dgm:prSet presAssocID="{79A5273A-378A-40AF-9825-8A9958669C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05E66-099E-4B3F-BCDE-092934171189}" type="pres">
      <dgm:prSet presAssocID="{79A5273A-378A-40AF-9825-8A9958669C41}" presName="invisiNode" presStyleLbl="node1" presStyleIdx="2" presStyleCnt="3"/>
      <dgm:spPr/>
    </dgm:pt>
    <dgm:pt modelId="{ABA85264-7788-4670-9774-1E71C90E3881}" type="pres">
      <dgm:prSet presAssocID="{79A5273A-378A-40AF-9825-8A9958669C4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7480C7-ECC6-4B6D-A264-DADFC67713C3}" srcId="{3226393C-6229-4B18-B3C2-F9BCA7BC2910}" destId="{C5D6421C-EEAA-42C9-AD7C-E101173B2E7B}" srcOrd="1" destOrd="0" parTransId="{C9975E4B-3CAB-4421-B9BC-CB794FB9B46A}" sibTransId="{BE744C15-1FCF-4EF4-98E9-0FB1EB67644F}"/>
    <dgm:cxn modelId="{CDD098A8-5530-4A47-99D1-0A1328FDC3BC}" type="presOf" srcId="{18D7BFBE-F676-42A1-BCFD-34316B09217A}" destId="{88099C39-90B0-48D7-B260-BA52BBED77C2}" srcOrd="0" destOrd="0" presId="urn:microsoft.com/office/officeart/2005/8/layout/pList2"/>
    <dgm:cxn modelId="{7AC3BBA7-F9BC-463B-9986-C7E4FB80E41A}" type="presOf" srcId="{5A36DF8A-E071-42A5-AAA8-6550F0838664}" destId="{4E68AF66-F93E-49C3-A602-02DEF27DA144}" srcOrd="0" destOrd="0" presId="urn:microsoft.com/office/officeart/2005/8/layout/pList2"/>
    <dgm:cxn modelId="{0FC2086D-EC7C-43F9-B95B-10D57876778D}" type="presOf" srcId="{C5D6421C-EEAA-42C9-AD7C-E101173B2E7B}" destId="{345E9C24-25AF-4804-9E8F-9271F5564ABF}" srcOrd="0" destOrd="0" presId="urn:microsoft.com/office/officeart/2005/8/layout/pList2"/>
    <dgm:cxn modelId="{6B60F41F-29AD-4CD6-8809-EFE41B0EBDDE}" type="presOf" srcId="{BE744C15-1FCF-4EF4-98E9-0FB1EB67644F}" destId="{24047F98-5F10-49B2-94A9-511555A96DBC}" srcOrd="0" destOrd="0" presId="urn:microsoft.com/office/officeart/2005/8/layout/pList2"/>
    <dgm:cxn modelId="{B5E3337F-06CC-45A0-A72E-7F5A253043ED}" srcId="{3226393C-6229-4B18-B3C2-F9BCA7BC2910}" destId="{79A5273A-378A-40AF-9825-8A9958669C41}" srcOrd="2" destOrd="0" parTransId="{A3C1E279-8F42-479E-9DF3-550BD35AAF96}" sibTransId="{E8ED12AA-D04C-49A7-9C0C-10D7998D061D}"/>
    <dgm:cxn modelId="{F2204B48-E8B3-4142-9C3D-6F70415D2562}" srcId="{3226393C-6229-4B18-B3C2-F9BCA7BC2910}" destId="{18D7BFBE-F676-42A1-BCFD-34316B09217A}" srcOrd="0" destOrd="0" parTransId="{24F278DE-9CE8-4291-A302-965823EAA3D0}" sibTransId="{5A36DF8A-E071-42A5-AAA8-6550F0838664}"/>
    <dgm:cxn modelId="{5AC05A35-F621-4A29-A88F-6380E1B61946}" type="presOf" srcId="{3226393C-6229-4B18-B3C2-F9BCA7BC2910}" destId="{1DBA80A7-E882-4270-B817-545DDCFCB3AF}" srcOrd="0" destOrd="0" presId="urn:microsoft.com/office/officeart/2005/8/layout/pList2"/>
    <dgm:cxn modelId="{FD035878-7543-4D0A-A6F3-DD0DB5B4E1D0}" type="presOf" srcId="{79A5273A-378A-40AF-9825-8A9958669C41}" destId="{F397C01B-12E9-47F8-A424-D44B80FF4B64}" srcOrd="0" destOrd="0" presId="urn:microsoft.com/office/officeart/2005/8/layout/pList2"/>
    <dgm:cxn modelId="{02A9A399-501C-474F-B413-8A89EAAA3FE9}" type="presParOf" srcId="{1DBA80A7-E882-4270-B817-545DDCFCB3AF}" destId="{AABA3DB7-29A6-422C-B17C-4EBFC7667B10}" srcOrd="0" destOrd="0" presId="urn:microsoft.com/office/officeart/2005/8/layout/pList2"/>
    <dgm:cxn modelId="{E4EF4E96-D9E0-4A74-B323-190BF776C3AF}" type="presParOf" srcId="{1DBA80A7-E882-4270-B817-545DDCFCB3AF}" destId="{DDF2AF91-38CC-4681-BE6E-08BBBBBE1E43}" srcOrd="1" destOrd="0" presId="urn:microsoft.com/office/officeart/2005/8/layout/pList2"/>
    <dgm:cxn modelId="{2F06EB9E-8769-42CD-B200-6D23CA335E56}" type="presParOf" srcId="{DDF2AF91-38CC-4681-BE6E-08BBBBBE1E43}" destId="{5E6CC7FF-B5D0-4F22-A102-D7019E3737BB}" srcOrd="0" destOrd="0" presId="urn:microsoft.com/office/officeart/2005/8/layout/pList2"/>
    <dgm:cxn modelId="{62791CE6-C0E5-4ED8-AE4B-46ED63D9F471}" type="presParOf" srcId="{5E6CC7FF-B5D0-4F22-A102-D7019E3737BB}" destId="{88099C39-90B0-48D7-B260-BA52BBED77C2}" srcOrd="0" destOrd="0" presId="urn:microsoft.com/office/officeart/2005/8/layout/pList2"/>
    <dgm:cxn modelId="{18654B09-02C8-43B6-9443-5609952A884F}" type="presParOf" srcId="{5E6CC7FF-B5D0-4F22-A102-D7019E3737BB}" destId="{633D2387-DE16-4B9E-BFDA-D0F7AD6C05A2}" srcOrd="1" destOrd="0" presId="urn:microsoft.com/office/officeart/2005/8/layout/pList2"/>
    <dgm:cxn modelId="{8B0CED2C-EEEA-4E5F-AD29-730AD50F77F5}" type="presParOf" srcId="{5E6CC7FF-B5D0-4F22-A102-D7019E3737BB}" destId="{AF1FF9B9-45A2-47F8-97FB-FDD1C160B1FB}" srcOrd="2" destOrd="0" presId="urn:microsoft.com/office/officeart/2005/8/layout/pList2"/>
    <dgm:cxn modelId="{F9769133-BB7E-4DBF-97B9-B25F8B47F99E}" type="presParOf" srcId="{DDF2AF91-38CC-4681-BE6E-08BBBBBE1E43}" destId="{4E68AF66-F93E-49C3-A602-02DEF27DA144}" srcOrd="1" destOrd="0" presId="urn:microsoft.com/office/officeart/2005/8/layout/pList2"/>
    <dgm:cxn modelId="{B9ED0796-2468-4272-8BCF-41BAE208857D}" type="presParOf" srcId="{DDF2AF91-38CC-4681-BE6E-08BBBBBE1E43}" destId="{B4E66F17-DCD2-426C-9A15-DF7791B5DD2B}" srcOrd="2" destOrd="0" presId="urn:microsoft.com/office/officeart/2005/8/layout/pList2"/>
    <dgm:cxn modelId="{EE9F0656-2A26-4F8B-B8B3-133BA4B99F52}" type="presParOf" srcId="{B4E66F17-DCD2-426C-9A15-DF7791B5DD2B}" destId="{345E9C24-25AF-4804-9E8F-9271F5564ABF}" srcOrd="0" destOrd="0" presId="urn:microsoft.com/office/officeart/2005/8/layout/pList2"/>
    <dgm:cxn modelId="{AC9B9FC9-C5CD-40D3-AB84-49FCB8C2C923}" type="presParOf" srcId="{B4E66F17-DCD2-426C-9A15-DF7791B5DD2B}" destId="{44FBB120-1EF4-4F6F-8DD1-8C4007D433BB}" srcOrd="1" destOrd="0" presId="urn:microsoft.com/office/officeart/2005/8/layout/pList2"/>
    <dgm:cxn modelId="{702D1364-93E4-4C1B-9C7B-FD4301C6D223}" type="presParOf" srcId="{B4E66F17-DCD2-426C-9A15-DF7791B5DD2B}" destId="{ACADAB91-CA3D-47EE-812F-58045C0787F4}" srcOrd="2" destOrd="0" presId="urn:microsoft.com/office/officeart/2005/8/layout/pList2"/>
    <dgm:cxn modelId="{93854B32-A297-40C7-AEED-EA1A1B155E37}" type="presParOf" srcId="{DDF2AF91-38CC-4681-BE6E-08BBBBBE1E43}" destId="{24047F98-5F10-49B2-94A9-511555A96DBC}" srcOrd="3" destOrd="0" presId="urn:microsoft.com/office/officeart/2005/8/layout/pList2"/>
    <dgm:cxn modelId="{2AEFC481-146D-428B-8659-E581FDE115AB}" type="presParOf" srcId="{DDF2AF91-38CC-4681-BE6E-08BBBBBE1E43}" destId="{65B6DFE7-CD2E-408D-ADB5-273EAA85B46A}" srcOrd="4" destOrd="0" presId="urn:microsoft.com/office/officeart/2005/8/layout/pList2"/>
    <dgm:cxn modelId="{3B1F60E3-4AE1-453B-8F4D-86BA005B5EB5}" type="presParOf" srcId="{65B6DFE7-CD2E-408D-ADB5-273EAA85B46A}" destId="{F397C01B-12E9-47F8-A424-D44B80FF4B64}" srcOrd="0" destOrd="0" presId="urn:microsoft.com/office/officeart/2005/8/layout/pList2"/>
    <dgm:cxn modelId="{F879B452-7E46-48CC-9B36-2EF084734290}" type="presParOf" srcId="{65B6DFE7-CD2E-408D-ADB5-273EAA85B46A}" destId="{3CC05E66-099E-4B3F-BCDE-092934171189}" srcOrd="1" destOrd="0" presId="urn:microsoft.com/office/officeart/2005/8/layout/pList2"/>
    <dgm:cxn modelId="{ABEC866D-6285-4535-9B77-B095ACCA4B0D}" type="presParOf" srcId="{65B6DFE7-CD2E-408D-ADB5-273EAA85B46A}" destId="{ABA85264-7788-4670-9774-1E71C90E3881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AEDBB-83FD-41FC-8A76-43CE4B8EE96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FA5612E-AFA4-4EC9-9818-9FEA1042FE5A}">
      <dgm:prSet phldrT="[Text]" custT="1"/>
      <dgm:spPr/>
      <dgm:t>
        <a:bodyPr/>
        <a:lstStyle/>
        <a:p>
          <a:r>
            <a:rPr lang="en-US" sz="4100" dirty="0" smtClean="0"/>
            <a:t>France</a:t>
          </a:r>
        </a:p>
        <a:p>
          <a:r>
            <a:rPr lang="en-US" sz="2800" dirty="0" smtClean="0"/>
            <a:t>Helped on D-Day</a:t>
          </a:r>
          <a:endParaRPr lang="en-US" sz="2800" dirty="0"/>
        </a:p>
      </dgm:t>
    </dgm:pt>
    <dgm:pt modelId="{9628482D-EE39-4D99-B142-E2277024A3AA}" type="parTrans" cxnId="{1CED2D0D-9A06-44B0-A005-3E36C3EF928A}">
      <dgm:prSet/>
      <dgm:spPr/>
    </dgm:pt>
    <dgm:pt modelId="{7F09DABD-3CFB-47BA-ABE5-5CF9C9892301}" type="sibTrans" cxnId="{1CED2D0D-9A06-44B0-A005-3E36C3EF928A}">
      <dgm:prSet/>
      <dgm:spPr/>
    </dgm:pt>
    <dgm:pt modelId="{18DB70B4-87D4-4D7D-9A5C-A33E21EA4B32}">
      <dgm:prSet phldrT="[Text]" custT="1"/>
      <dgm:spPr/>
      <dgm:t>
        <a:bodyPr/>
        <a:lstStyle/>
        <a:p>
          <a:r>
            <a:rPr lang="en-US" sz="4100" dirty="0" smtClean="0"/>
            <a:t>China</a:t>
          </a:r>
        </a:p>
        <a:p>
          <a:r>
            <a:rPr lang="en-US" sz="2800" dirty="0" smtClean="0"/>
            <a:t>Battled Japan</a:t>
          </a:r>
          <a:endParaRPr lang="en-US" sz="2800" dirty="0"/>
        </a:p>
      </dgm:t>
    </dgm:pt>
    <dgm:pt modelId="{0A41549D-2E7D-4B90-AC58-C750AE0B9504}" type="parTrans" cxnId="{E82D01C3-F932-4D6D-B771-30D6907A308A}">
      <dgm:prSet/>
      <dgm:spPr/>
    </dgm:pt>
    <dgm:pt modelId="{39A324F1-4AF8-487F-BEE5-475C4CD1F83F}" type="sibTrans" cxnId="{E82D01C3-F932-4D6D-B771-30D6907A308A}">
      <dgm:prSet/>
      <dgm:spPr/>
    </dgm:pt>
    <dgm:pt modelId="{4647369F-365D-4341-A2A5-28D230468B3B}">
      <dgm:prSet phldrT="[Text]" custT="1"/>
      <dgm:spPr/>
      <dgm:t>
        <a:bodyPr/>
        <a:lstStyle/>
        <a:p>
          <a:pPr algn="ctr"/>
          <a:r>
            <a:rPr lang="en-US" sz="4000" dirty="0" smtClean="0"/>
            <a:t>Poland</a:t>
          </a:r>
        </a:p>
        <a:p>
          <a:pPr algn="l"/>
          <a:r>
            <a:rPr lang="en-US" sz="2800" dirty="0" smtClean="0"/>
            <a:t>Got Blitzkrieg </a:t>
          </a:r>
        </a:p>
        <a:p>
          <a:pPr algn="ctr"/>
          <a:r>
            <a:rPr lang="en-US" sz="3600" dirty="0" smtClean="0"/>
            <a:t>                                                                                                             </a:t>
          </a:r>
          <a:endParaRPr lang="en-US" sz="3600" dirty="0"/>
        </a:p>
      </dgm:t>
    </dgm:pt>
    <dgm:pt modelId="{87846EE1-433B-469A-BF17-4A32DB24E1BC}" type="parTrans" cxnId="{AE457CDD-9D0D-49A6-95AC-ED2914AAC744}">
      <dgm:prSet/>
      <dgm:spPr/>
    </dgm:pt>
    <dgm:pt modelId="{1644DDD2-E0DA-4431-9035-730D1E0AE9E4}" type="sibTrans" cxnId="{AE457CDD-9D0D-49A6-95AC-ED2914AAC744}">
      <dgm:prSet/>
      <dgm:spPr/>
    </dgm:pt>
    <dgm:pt modelId="{F9471302-ADD9-494D-8EF2-ABFA92ABFD44}" type="pres">
      <dgm:prSet presAssocID="{425AEDBB-83FD-41FC-8A76-43CE4B8EE96C}" presName="Name0" presStyleCnt="0">
        <dgm:presLayoutVars>
          <dgm:dir/>
          <dgm:resizeHandles val="exact"/>
        </dgm:presLayoutVars>
      </dgm:prSet>
      <dgm:spPr/>
    </dgm:pt>
    <dgm:pt modelId="{21C6D0DE-59D3-4DBB-93A1-D69536B783D9}" type="pres">
      <dgm:prSet presAssocID="{425AEDBB-83FD-41FC-8A76-43CE4B8EE96C}" presName="bkgdShp" presStyleLbl="alignAccFollowNode1" presStyleIdx="0" presStyleCnt="1"/>
      <dgm:spPr/>
    </dgm:pt>
    <dgm:pt modelId="{AEA9540A-E78A-421C-99F2-3F0D2440A4A6}" type="pres">
      <dgm:prSet presAssocID="{425AEDBB-83FD-41FC-8A76-43CE4B8EE96C}" presName="linComp" presStyleCnt="0"/>
      <dgm:spPr/>
    </dgm:pt>
    <dgm:pt modelId="{5A7B2DCE-B894-4A9F-B33A-BAB116B092AB}" type="pres">
      <dgm:prSet presAssocID="{0FA5612E-AFA4-4EC9-9818-9FEA1042FE5A}" presName="compNode" presStyleCnt="0"/>
      <dgm:spPr/>
    </dgm:pt>
    <dgm:pt modelId="{F655FF5B-00A6-413A-9E7F-5AF2B3DFFCC8}" type="pres">
      <dgm:prSet presAssocID="{0FA5612E-AFA4-4EC9-9818-9FEA1042FE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DD525-4E23-4BA1-BF65-C428DCCC0C42}" type="pres">
      <dgm:prSet presAssocID="{0FA5612E-AFA4-4EC9-9818-9FEA1042FE5A}" presName="invisiNode" presStyleLbl="node1" presStyleIdx="0" presStyleCnt="3"/>
      <dgm:spPr/>
    </dgm:pt>
    <dgm:pt modelId="{31F207F6-11ED-4732-8328-ABCD0674D8F1}" type="pres">
      <dgm:prSet presAssocID="{0FA5612E-AFA4-4EC9-9818-9FEA1042FE5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DE3D90-F49D-499B-A0CC-8C295DEAA9C8}" type="pres">
      <dgm:prSet presAssocID="{7F09DABD-3CFB-47BA-ABE5-5CF9C9892301}" presName="sibTrans" presStyleLbl="sibTrans2D1" presStyleIdx="0" presStyleCnt="0"/>
      <dgm:spPr/>
    </dgm:pt>
    <dgm:pt modelId="{73332926-0B54-4B2E-8F0D-EF2770C427A0}" type="pres">
      <dgm:prSet presAssocID="{18DB70B4-87D4-4D7D-9A5C-A33E21EA4B32}" presName="compNode" presStyleCnt="0"/>
      <dgm:spPr/>
    </dgm:pt>
    <dgm:pt modelId="{13AF9B8F-6A8E-431B-ADB7-610D1EA97B01}" type="pres">
      <dgm:prSet presAssocID="{18DB70B4-87D4-4D7D-9A5C-A33E21EA4B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DB909-4076-4852-A2B0-3AE7E66FDC28}" type="pres">
      <dgm:prSet presAssocID="{18DB70B4-87D4-4D7D-9A5C-A33E21EA4B32}" presName="invisiNode" presStyleLbl="node1" presStyleIdx="1" presStyleCnt="3"/>
      <dgm:spPr/>
    </dgm:pt>
    <dgm:pt modelId="{24A161C1-85DD-489A-95B1-92CE2E9B570E}" type="pres">
      <dgm:prSet presAssocID="{18DB70B4-87D4-4D7D-9A5C-A33E21EA4B3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75CC85-8C06-4BFA-AFDF-84A0DA9544B1}" type="pres">
      <dgm:prSet presAssocID="{39A324F1-4AF8-487F-BEE5-475C4CD1F83F}" presName="sibTrans" presStyleLbl="sibTrans2D1" presStyleIdx="0" presStyleCnt="0"/>
      <dgm:spPr/>
    </dgm:pt>
    <dgm:pt modelId="{660510C3-6313-4E1D-8923-7AF0D8F917FF}" type="pres">
      <dgm:prSet presAssocID="{4647369F-365D-4341-A2A5-28D230468B3B}" presName="compNode" presStyleCnt="0"/>
      <dgm:spPr/>
    </dgm:pt>
    <dgm:pt modelId="{1987C7A4-5A87-4925-A06A-7D9E080132FB}" type="pres">
      <dgm:prSet presAssocID="{4647369F-365D-4341-A2A5-28D230468B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E799-D170-46F7-A8A7-FC6572B2F9AA}" type="pres">
      <dgm:prSet presAssocID="{4647369F-365D-4341-A2A5-28D230468B3B}" presName="invisiNode" presStyleLbl="node1" presStyleIdx="2" presStyleCnt="3"/>
      <dgm:spPr/>
    </dgm:pt>
    <dgm:pt modelId="{3F3DA9D1-6198-4EA9-A88F-7D1DE0EC669B}" type="pres">
      <dgm:prSet presAssocID="{4647369F-365D-4341-A2A5-28D230468B3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88EF217-1A55-4488-B37E-0A3E366E9021}" type="presOf" srcId="{425AEDBB-83FD-41FC-8A76-43CE4B8EE96C}" destId="{F9471302-ADD9-494D-8EF2-ABFA92ABFD44}" srcOrd="0" destOrd="0" presId="urn:microsoft.com/office/officeart/2005/8/layout/pList2"/>
    <dgm:cxn modelId="{AE457CDD-9D0D-49A6-95AC-ED2914AAC744}" srcId="{425AEDBB-83FD-41FC-8A76-43CE4B8EE96C}" destId="{4647369F-365D-4341-A2A5-28D230468B3B}" srcOrd="2" destOrd="0" parTransId="{87846EE1-433B-469A-BF17-4A32DB24E1BC}" sibTransId="{1644DDD2-E0DA-4431-9035-730D1E0AE9E4}"/>
    <dgm:cxn modelId="{1CED2D0D-9A06-44B0-A005-3E36C3EF928A}" srcId="{425AEDBB-83FD-41FC-8A76-43CE4B8EE96C}" destId="{0FA5612E-AFA4-4EC9-9818-9FEA1042FE5A}" srcOrd="0" destOrd="0" parTransId="{9628482D-EE39-4D99-B142-E2277024A3AA}" sibTransId="{7F09DABD-3CFB-47BA-ABE5-5CF9C9892301}"/>
    <dgm:cxn modelId="{EC694AA9-DAA2-4D4A-BFAB-D76A754BD9BA}" type="presOf" srcId="{39A324F1-4AF8-487F-BEE5-475C4CD1F83F}" destId="{5875CC85-8C06-4BFA-AFDF-84A0DA9544B1}" srcOrd="0" destOrd="0" presId="urn:microsoft.com/office/officeart/2005/8/layout/pList2"/>
    <dgm:cxn modelId="{3F01179C-A8B8-47C8-A182-EF39EF43DCD8}" type="presOf" srcId="{7F09DABD-3CFB-47BA-ABE5-5CF9C9892301}" destId="{0DDE3D90-F49D-499B-A0CC-8C295DEAA9C8}" srcOrd="0" destOrd="0" presId="urn:microsoft.com/office/officeart/2005/8/layout/pList2"/>
    <dgm:cxn modelId="{1F317BF8-D443-463F-9807-DFD77B87B946}" type="presOf" srcId="{0FA5612E-AFA4-4EC9-9818-9FEA1042FE5A}" destId="{F655FF5B-00A6-413A-9E7F-5AF2B3DFFCC8}" srcOrd="0" destOrd="0" presId="urn:microsoft.com/office/officeart/2005/8/layout/pList2"/>
    <dgm:cxn modelId="{E82D01C3-F932-4D6D-B771-30D6907A308A}" srcId="{425AEDBB-83FD-41FC-8A76-43CE4B8EE96C}" destId="{18DB70B4-87D4-4D7D-9A5C-A33E21EA4B32}" srcOrd="1" destOrd="0" parTransId="{0A41549D-2E7D-4B90-AC58-C750AE0B9504}" sibTransId="{39A324F1-4AF8-487F-BEE5-475C4CD1F83F}"/>
    <dgm:cxn modelId="{81F1E125-FFF4-4EC5-A594-B26497F09506}" type="presOf" srcId="{18DB70B4-87D4-4D7D-9A5C-A33E21EA4B32}" destId="{13AF9B8F-6A8E-431B-ADB7-610D1EA97B01}" srcOrd="0" destOrd="0" presId="urn:microsoft.com/office/officeart/2005/8/layout/pList2"/>
    <dgm:cxn modelId="{4751C995-6D3B-4191-98DB-02ADCB909B96}" type="presOf" srcId="{4647369F-365D-4341-A2A5-28D230468B3B}" destId="{1987C7A4-5A87-4925-A06A-7D9E080132FB}" srcOrd="0" destOrd="0" presId="urn:microsoft.com/office/officeart/2005/8/layout/pList2"/>
    <dgm:cxn modelId="{489FDEA2-54C8-4BA8-A679-ECBF9C0ED358}" type="presParOf" srcId="{F9471302-ADD9-494D-8EF2-ABFA92ABFD44}" destId="{21C6D0DE-59D3-4DBB-93A1-D69536B783D9}" srcOrd="0" destOrd="0" presId="urn:microsoft.com/office/officeart/2005/8/layout/pList2"/>
    <dgm:cxn modelId="{75567BAD-1DF2-48F8-9B17-DCBC443B132D}" type="presParOf" srcId="{F9471302-ADD9-494D-8EF2-ABFA92ABFD44}" destId="{AEA9540A-E78A-421C-99F2-3F0D2440A4A6}" srcOrd="1" destOrd="0" presId="urn:microsoft.com/office/officeart/2005/8/layout/pList2"/>
    <dgm:cxn modelId="{94421A9F-BDA2-447E-85F3-6C579BAD2138}" type="presParOf" srcId="{AEA9540A-E78A-421C-99F2-3F0D2440A4A6}" destId="{5A7B2DCE-B894-4A9F-B33A-BAB116B092AB}" srcOrd="0" destOrd="0" presId="urn:microsoft.com/office/officeart/2005/8/layout/pList2"/>
    <dgm:cxn modelId="{E6B8EB86-750A-41CD-A0C9-FD0E54152EA6}" type="presParOf" srcId="{5A7B2DCE-B894-4A9F-B33A-BAB116B092AB}" destId="{F655FF5B-00A6-413A-9E7F-5AF2B3DFFCC8}" srcOrd="0" destOrd="0" presId="urn:microsoft.com/office/officeart/2005/8/layout/pList2"/>
    <dgm:cxn modelId="{16704729-D677-4EC4-AFBC-84879089759A}" type="presParOf" srcId="{5A7B2DCE-B894-4A9F-B33A-BAB116B092AB}" destId="{306DD525-4E23-4BA1-BF65-C428DCCC0C42}" srcOrd="1" destOrd="0" presId="urn:microsoft.com/office/officeart/2005/8/layout/pList2"/>
    <dgm:cxn modelId="{7FDEFB8F-E7A8-40D9-A2B8-01EDAF18B678}" type="presParOf" srcId="{5A7B2DCE-B894-4A9F-B33A-BAB116B092AB}" destId="{31F207F6-11ED-4732-8328-ABCD0674D8F1}" srcOrd="2" destOrd="0" presId="urn:microsoft.com/office/officeart/2005/8/layout/pList2"/>
    <dgm:cxn modelId="{2BE22544-42DC-4C36-8EED-81348029FA24}" type="presParOf" srcId="{AEA9540A-E78A-421C-99F2-3F0D2440A4A6}" destId="{0DDE3D90-F49D-499B-A0CC-8C295DEAA9C8}" srcOrd="1" destOrd="0" presId="urn:microsoft.com/office/officeart/2005/8/layout/pList2"/>
    <dgm:cxn modelId="{4FB6E748-313F-48DC-887E-B2E1A0FE7FD7}" type="presParOf" srcId="{AEA9540A-E78A-421C-99F2-3F0D2440A4A6}" destId="{73332926-0B54-4B2E-8F0D-EF2770C427A0}" srcOrd="2" destOrd="0" presId="urn:microsoft.com/office/officeart/2005/8/layout/pList2"/>
    <dgm:cxn modelId="{A3CEAC4C-B6EC-4B4C-AE1D-A076CBDB999E}" type="presParOf" srcId="{73332926-0B54-4B2E-8F0D-EF2770C427A0}" destId="{13AF9B8F-6A8E-431B-ADB7-610D1EA97B01}" srcOrd="0" destOrd="0" presId="urn:microsoft.com/office/officeart/2005/8/layout/pList2"/>
    <dgm:cxn modelId="{94DB8013-0547-458D-A686-923A1D4777D2}" type="presParOf" srcId="{73332926-0B54-4B2E-8F0D-EF2770C427A0}" destId="{5A4DB909-4076-4852-A2B0-3AE7E66FDC28}" srcOrd="1" destOrd="0" presId="urn:microsoft.com/office/officeart/2005/8/layout/pList2"/>
    <dgm:cxn modelId="{46A4055B-B17A-4948-9547-CB4FCDB4009C}" type="presParOf" srcId="{73332926-0B54-4B2E-8F0D-EF2770C427A0}" destId="{24A161C1-85DD-489A-95B1-92CE2E9B570E}" srcOrd="2" destOrd="0" presId="urn:microsoft.com/office/officeart/2005/8/layout/pList2"/>
    <dgm:cxn modelId="{29F629D1-A60B-4166-8803-8F62B575F92D}" type="presParOf" srcId="{AEA9540A-E78A-421C-99F2-3F0D2440A4A6}" destId="{5875CC85-8C06-4BFA-AFDF-84A0DA9544B1}" srcOrd="3" destOrd="0" presId="urn:microsoft.com/office/officeart/2005/8/layout/pList2"/>
    <dgm:cxn modelId="{86D54D81-E474-420F-926F-79CC18F6D2F6}" type="presParOf" srcId="{AEA9540A-E78A-421C-99F2-3F0D2440A4A6}" destId="{660510C3-6313-4E1D-8923-7AF0D8F917FF}" srcOrd="4" destOrd="0" presId="urn:microsoft.com/office/officeart/2005/8/layout/pList2"/>
    <dgm:cxn modelId="{8B76DE21-104F-423B-98B2-CA2F5232859F}" type="presParOf" srcId="{660510C3-6313-4E1D-8923-7AF0D8F917FF}" destId="{1987C7A4-5A87-4925-A06A-7D9E080132FB}" srcOrd="0" destOrd="0" presId="urn:microsoft.com/office/officeart/2005/8/layout/pList2"/>
    <dgm:cxn modelId="{661E2B7B-E25C-4925-AFD6-FEC3410172C1}" type="presParOf" srcId="{660510C3-6313-4E1D-8923-7AF0D8F917FF}" destId="{DC54E799-D170-46F7-A8A7-FC6572B2F9AA}" srcOrd="1" destOrd="0" presId="urn:microsoft.com/office/officeart/2005/8/layout/pList2"/>
    <dgm:cxn modelId="{7B959728-9CCF-4A45-BBC8-2E71CE8A8420}" type="presParOf" srcId="{660510C3-6313-4E1D-8923-7AF0D8F917FF}" destId="{3F3DA9D1-6198-4EA9-A88F-7D1DE0EC669B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70663-13A6-479E-8AB8-89D63B0343D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8814825-A648-4CF8-B2F6-44C012F4E0E1}">
      <dgm:prSet phldrT="[Text]" custT="1"/>
      <dgm:spPr/>
      <dgm:t>
        <a:bodyPr/>
        <a:lstStyle/>
        <a:p>
          <a:r>
            <a:rPr lang="en-US" sz="3900" dirty="0" smtClean="0"/>
            <a:t>Canada</a:t>
          </a:r>
        </a:p>
        <a:p>
          <a:r>
            <a:rPr lang="en-US" sz="2800" dirty="0" smtClean="0"/>
            <a:t>Whet to war when in 1939</a:t>
          </a:r>
          <a:endParaRPr lang="en-US" sz="2800" dirty="0"/>
        </a:p>
      </dgm:t>
    </dgm:pt>
    <dgm:pt modelId="{5FE56260-F5BA-454E-B0F8-6BA68F1D07CD}" type="parTrans" cxnId="{F97CC2E3-436A-4D05-BE5D-B74073A251E1}">
      <dgm:prSet/>
      <dgm:spPr/>
    </dgm:pt>
    <dgm:pt modelId="{9F13DC93-E653-4242-B35A-F4E94DC31068}" type="sibTrans" cxnId="{F97CC2E3-436A-4D05-BE5D-B74073A251E1}">
      <dgm:prSet/>
      <dgm:spPr/>
    </dgm:pt>
    <dgm:pt modelId="{D2791384-5B65-4A22-A07E-845AA1FC1EE0}">
      <dgm:prSet phldrT="[Text]" custT="1"/>
      <dgm:spPr/>
      <dgm:t>
        <a:bodyPr/>
        <a:lstStyle/>
        <a:p>
          <a:pPr algn="ctr"/>
          <a:r>
            <a:rPr lang="en-US" sz="4900" dirty="0" smtClean="0"/>
            <a:t>Italy</a:t>
          </a:r>
        </a:p>
        <a:p>
          <a:pPr algn="l"/>
          <a:r>
            <a:rPr lang="en-US" sz="2800" dirty="0" smtClean="0"/>
            <a:t>Joined Germany </a:t>
          </a:r>
        </a:p>
        <a:p>
          <a:pPr algn="l"/>
          <a:endParaRPr lang="en-US" sz="2800" dirty="0"/>
        </a:p>
      </dgm:t>
    </dgm:pt>
    <dgm:pt modelId="{5DEEBB05-887E-42A0-8D31-E785D6299BBB}" type="parTrans" cxnId="{08B49E51-5C04-47F7-BC17-499CFA6B4497}">
      <dgm:prSet/>
      <dgm:spPr/>
    </dgm:pt>
    <dgm:pt modelId="{401BE656-EAEE-4D70-B1BF-74909D41EA74}" type="sibTrans" cxnId="{08B49E51-5C04-47F7-BC17-499CFA6B4497}">
      <dgm:prSet/>
      <dgm:spPr/>
    </dgm:pt>
    <dgm:pt modelId="{0A769B96-441E-47C6-A7B4-1A5C1D1262EA}">
      <dgm:prSet phldrT="[Text]" custT="1"/>
      <dgm:spPr/>
      <dgm:t>
        <a:bodyPr/>
        <a:lstStyle/>
        <a:p>
          <a:pPr algn="ctr"/>
          <a:r>
            <a:rPr lang="en-US" sz="4900" dirty="0" smtClean="0"/>
            <a:t>Japan</a:t>
          </a:r>
          <a:endParaRPr lang="en-US" sz="2800" dirty="0" smtClean="0"/>
        </a:p>
        <a:p>
          <a:pPr algn="l"/>
          <a:r>
            <a:rPr lang="en-US" sz="2800" dirty="0" smtClean="0"/>
            <a:t>Attacked China</a:t>
          </a:r>
          <a:endParaRPr lang="en-US" sz="4900" dirty="0" smtClean="0"/>
        </a:p>
        <a:p>
          <a:pPr algn="l"/>
          <a:endParaRPr lang="en-US" sz="2800" dirty="0"/>
        </a:p>
      </dgm:t>
    </dgm:pt>
    <dgm:pt modelId="{BF56D80D-1743-4CE4-94F5-78E0F9915935}" type="parTrans" cxnId="{A11EC282-4789-453F-ABAA-BA02F3DA1FCE}">
      <dgm:prSet/>
      <dgm:spPr/>
    </dgm:pt>
    <dgm:pt modelId="{DEB586E1-1650-458A-BC5F-B1D502A43735}" type="sibTrans" cxnId="{A11EC282-4789-453F-ABAA-BA02F3DA1FCE}">
      <dgm:prSet/>
      <dgm:spPr/>
    </dgm:pt>
    <dgm:pt modelId="{B65C8D10-05A4-468E-816F-2556AE3DBB6F}" type="pres">
      <dgm:prSet presAssocID="{F1170663-13A6-479E-8AB8-89D63B0343D4}" presName="Name0" presStyleCnt="0">
        <dgm:presLayoutVars>
          <dgm:dir/>
          <dgm:resizeHandles val="exact"/>
        </dgm:presLayoutVars>
      </dgm:prSet>
      <dgm:spPr/>
    </dgm:pt>
    <dgm:pt modelId="{04CCCF1C-02D2-4304-AFD2-E6C9D36AD11A}" type="pres">
      <dgm:prSet presAssocID="{F1170663-13A6-479E-8AB8-89D63B0343D4}" presName="bkgdShp" presStyleLbl="alignAccFollowNode1" presStyleIdx="0" presStyleCnt="1"/>
      <dgm:spPr/>
    </dgm:pt>
    <dgm:pt modelId="{CD084610-F3F3-4A08-B9B1-3F9F079E2D08}" type="pres">
      <dgm:prSet presAssocID="{F1170663-13A6-479E-8AB8-89D63B0343D4}" presName="linComp" presStyleCnt="0"/>
      <dgm:spPr/>
    </dgm:pt>
    <dgm:pt modelId="{03ECBB20-B2D5-4F50-A2EF-BCF91736FC29}" type="pres">
      <dgm:prSet presAssocID="{28814825-A648-4CF8-B2F6-44C012F4E0E1}" presName="compNode" presStyleCnt="0"/>
      <dgm:spPr/>
    </dgm:pt>
    <dgm:pt modelId="{4CC0DF79-3400-4718-9F0A-3089FE087183}" type="pres">
      <dgm:prSet presAssocID="{28814825-A648-4CF8-B2F6-44C012F4E0E1}" presName="node" presStyleLbl="node1" presStyleIdx="0" presStyleCnt="3" custLinFactNeighborX="-7061" custLinFactNeighborY="3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8A6A2-96B8-4D34-9BDA-A46E548B6274}" type="pres">
      <dgm:prSet presAssocID="{28814825-A648-4CF8-B2F6-44C012F4E0E1}" presName="invisiNode" presStyleLbl="node1" presStyleIdx="0" presStyleCnt="3"/>
      <dgm:spPr/>
    </dgm:pt>
    <dgm:pt modelId="{00A850D2-867A-4251-9AD9-D85AC1542F84}" type="pres">
      <dgm:prSet presAssocID="{28814825-A648-4CF8-B2F6-44C012F4E0E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9808D0-ECC0-4B17-89E6-189D0A0F9388}" type="pres">
      <dgm:prSet presAssocID="{9F13DC93-E653-4242-B35A-F4E94DC31068}" presName="sibTrans" presStyleLbl="sibTrans2D1" presStyleIdx="0" presStyleCnt="0"/>
      <dgm:spPr/>
    </dgm:pt>
    <dgm:pt modelId="{7A6988F0-AA5F-48B0-AA0C-C59B4A5CE9EF}" type="pres">
      <dgm:prSet presAssocID="{D2791384-5B65-4A22-A07E-845AA1FC1EE0}" presName="compNode" presStyleCnt="0"/>
      <dgm:spPr/>
    </dgm:pt>
    <dgm:pt modelId="{914810DA-EE32-464A-A5B2-90856D7881B0}" type="pres">
      <dgm:prSet presAssocID="{D2791384-5B65-4A22-A07E-845AA1FC1E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37393-F768-449F-A7D1-31C5AF4AE218}" type="pres">
      <dgm:prSet presAssocID="{D2791384-5B65-4A22-A07E-845AA1FC1EE0}" presName="invisiNode" presStyleLbl="node1" presStyleIdx="1" presStyleCnt="3"/>
      <dgm:spPr/>
    </dgm:pt>
    <dgm:pt modelId="{D20A428B-48A2-4B7C-A550-4B437D2688F1}" type="pres">
      <dgm:prSet presAssocID="{D2791384-5B65-4A22-A07E-845AA1FC1EE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0BFFEB-8556-4709-81F2-0904504F103D}" type="pres">
      <dgm:prSet presAssocID="{401BE656-EAEE-4D70-B1BF-74909D41EA74}" presName="sibTrans" presStyleLbl="sibTrans2D1" presStyleIdx="0" presStyleCnt="0"/>
      <dgm:spPr/>
    </dgm:pt>
    <dgm:pt modelId="{A54BA693-69F0-4C00-822D-0F33B2047666}" type="pres">
      <dgm:prSet presAssocID="{0A769B96-441E-47C6-A7B4-1A5C1D1262EA}" presName="compNode" presStyleCnt="0"/>
      <dgm:spPr/>
    </dgm:pt>
    <dgm:pt modelId="{55753F62-89DA-4A86-9DD6-78AA4296FE57}" type="pres">
      <dgm:prSet presAssocID="{0A769B96-441E-47C6-A7B4-1A5C1D1262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48212-76F7-47E8-B42A-0A4C0F375ED4}" type="pres">
      <dgm:prSet presAssocID="{0A769B96-441E-47C6-A7B4-1A5C1D1262EA}" presName="invisiNode" presStyleLbl="node1" presStyleIdx="2" presStyleCnt="3"/>
      <dgm:spPr/>
    </dgm:pt>
    <dgm:pt modelId="{268D4F96-7A85-4E57-8D56-89762CA42D4A}" type="pres">
      <dgm:prSet presAssocID="{0A769B96-441E-47C6-A7B4-1A5C1D1262E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97CC2E3-436A-4D05-BE5D-B74073A251E1}" srcId="{F1170663-13A6-479E-8AB8-89D63B0343D4}" destId="{28814825-A648-4CF8-B2F6-44C012F4E0E1}" srcOrd="0" destOrd="0" parTransId="{5FE56260-F5BA-454E-B0F8-6BA68F1D07CD}" sibTransId="{9F13DC93-E653-4242-B35A-F4E94DC31068}"/>
    <dgm:cxn modelId="{9E37F58C-8B77-4B8F-846C-3AB5A9FB4F4A}" type="presOf" srcId="{401BE656-EAEE-4D70-B1BF-74909D41EA74}" destId="{A60BFFEB-8556-4709-81F2-0904504F103D}" srcOrd="0" destOrd="0" presId="urn:microsoft.com/office/officeart/2005/8/layout/pList2"/>
    <dgm:cxn modelId="{14DA8659-C4C2-436F-B707-D54E3C447FE1}" type="presOf" srcId="{F1170663-13A6-479E-8AB8-89D63B0343D4}" destId="{B65C8D10-05A4-468E-816F-2556AE3DBB6F}" srcOrd="0" destOrd="0" presId="urn:microsoft.com/office/officeart/2005/8/layout/pList2"/>
    <dgm:cxn modelId="{617B0E20-3F8B-42BC-A633-1D0B31A0EE2F}" type="presOf" srcId="{9F13DC93-E653-4242-B35A-F4E94DC31068}" destId="{469808D0-ECC0-4B17-89E6-189D0A0F9388}" srcOrd="0" destOrd="0" presId="urn:microsoft.com/office/officeart/2005/8/layout/pList2"/>
    <dgm:cxn modelId="{8663014D-76B5-4689-8CF8-9E755DBD7276}" type="presOf" srcId="{0A769B96-441E-47C6-A7B4-1A5C1D1262EA}" destId="{55753F62-89DA-4A86-9DD6-78AA4296FE57}" srcOrd="0" destOrd="0" presId="urn:microsoft.com/office/officeart/2005/8/layout/pList2"/>
    <dgm:cxn modelId="{A11EC282-4789-453F-ABAA-BA02F3DA1FCE}" srcId="{F1170663-13A6-479E-8AB8-89D63B0343D4}" destId="{0A769B96-441E-47C6-A7B4-1A5C1D1262EA}" srcOrd="2" destOrd="0" parTransId="{BF56D80D-1743-4CE4-94F5-78E0F9915935}" sibTransId="{DEB586E1-1650-458A-BC5F-B1D502A43735}"/>
    <dgm:cxn modelId="{54098369-B9A7-4698-9B3F-6EBA959544ED}" type="presOf" srcId="{28814825-A648-4CF8-B2F6-44C012F4E0E1}" destId="{4CC0DF79-3400-4718-9F0A-3089FE087183}" srcOrd="0" destOrd="0" presId="urn:microsoft.com/office/officeart/2005/8/layout/pList2"/>
    <dgm:cxn modelId="{9B22A0B0-BB91-4542-A1A3-C2311ABA2EF8}" type="presOf" srcId="{D2791384-5B65-4A22-A07E-845AA1FC1EE0}" destId="{914810DA-EE32-464A-A5B2-90856D7881B0}" srcOrd="0" destOrd="0" presId="urn:microsoft.com/office/officeart/2005/8/layout/pList2"/>
    <dgm:cxn modelId="{08B49E51-5C04-47F7-BC17-499CFA6B4497}" srcId="{F1170663-13A6-479E-8AB8-89D63B0343D4}" destId="{D2791384-5B65-4A22-A07E-845AA1FC1EE0}" srcOrd="1" destOrd="0" parTransId="{5DEEBB05-887E-42A0-8D31-E785D6299BBB}" sibTransId="{401BE656-EAEE-4D70-B1BF-74909D41EA74}"/>
    <dgm:cxn modelId="{00AEFEFB-CBE5-4177-A45A-6571A5C48BB1}" type="presParOf" srcId="{B65C8D10-05A4-468E-816F-2556AE3DBB6F}" destId="{04CCCF1C-02D2-4304-AFD2-E6C9D36AD11A}" srcOrd="0" destOrd="0" presId="urn:microsoft.com/office/officeart/2005/8/layout/pList2"/>
    <dgm:cxn modelId="{4CA24E2F-0AB3-4B6D-BDF7-ED76290E6173}" type="presParOf" srcId="{B65C8D10-05A4-468E-816F-2556AE3DBB6F}" destId="{CD084610-F3F3-4A08-B9B1-3F9F079E2D08}" srcOrd="1" destOrd="0" presId="urn:microsoft.com/office/officeart/2005/8/layout/pList2"/>
    <dgm:cxn modelId="{B5684871-00F5-4800-92BC-4670E95FFF46}" type="presParOf" srcId="{CD084610-F3F3-4A08-B9B1-3F9F079E2D08}" destId="{03ECBB20-B2D5-4F50-A2EF-BCF91736FC29}" srcOrd="0" destOrd="0" presId="urn:microsoft.com/office/officeart/2005/8/layout/pList2"/>
    <dgm:cxn modelId="{8F874C46-9264-4FAE-9C8E-D45E83B9A248}" type="presParOf" srcId="{03ECBB20-B2D5-4F50-A2EF-BCF91736FC29}" destId="{4CC0DF79-3400-4718-9F0A-3089FE087183}" srcOrd="0" destOrd="0" presId="urn:microsoft.com/office/officeart/2005/8/layout/pList2"/>
    <dgm:cxn modelId="{8FD9AF1C-2155-442F-BA1C-72E191E76A86}" type="presParOf" srcId="{03ECBB20-B2D5-4F50-A2EF-BCF91736FC29}" destId="{8198A6A2-96B8-4D34-9BDA-A46E548B6274}" srcOrd="1" destOrd="0" presId="urn:microsoft.com/office/officeart/2005/8/layout/pList2"/>
    <dgm:cxn modelId="{22BC2C8B-1508-4D87-807C-56F25C199880}" type="presParOf" srcId="{03ECBB20-B2D5-4F50-A2EF-BCF91736FC29}" destId="{00A850D2-867A-4251-9AD9-D85AC1542F84}" srcOrd="2" destOrd="0" presId="urn:microsoft.com/office/officeart/2005/8/layout/pList2"/>
    <dgm:cxn modelId="{B0C6ECD6-80DF-4175-9201-256798553E12}" type="presParOf" srcId="{CD084610-F3F3-4A08-B9B1-3F9F079E2D08}" destId="{469808D0-ECC0-4B17-89E6-189D0A0F9388}" srcOrd="1" destOrd="0" presId="urn:microsoft.com/office/officeart/2005/8/layout/pList2"/>
    <dgm:cxn modelId="{4CFC4062-06CA-4A58-8927-33520FC06255}" type="presParOf" srcId="{CD084610-F3F3-4A08-B9B1-3F9F079E2D08}" destId="{7A6988F0-AA5F-48B0-AA0C-C59B4A5CE9EF}" srcOrd="2" destOrd="0" presId="urn:microsoft.com/office/officeart/2005/8/layout/pList2"/>
    <dgm:cxn modelId="{7EE215EB-A310-47B9-83AA-9522F67E46AC}" type="presParOf" srcId="{7A6988F0-AA5F-48B0-AA0C-C59B4A5CE9EF}" destId="{914810DA-EE32-464A-A5B2-90856D7881B0}" srcOrd="0" destOrd="0" presId="urn:microsoft.com/office/officeart/2005/8/layout/pList2"/>
    <dgm:cxn modelId="{17D3C7FD-67EC-4A9E-A499-CBC0320B954F}" type="presParOf" srcId="{7A6988F0-AA5F-48B0-AA0C-C59B4A5CE9EF}" destId="{BA537393-F768-449F-A7D1-31C5AF4AE218}" srcOrd="1" destOrd="0" presId="urn:microsoft.com/office/officeart/2005/8/layout/pList2"/>
    <dgm:cxn modelId="{9BF2A6ED-2F49-45C7-9CF1-5F4BF70930BE}" type="presParOf" srcId="{7A6988F0-AA5F-48B0-AA0C-C59B4A5CE9EF}" destId="{D20A428B-48A2-4B7C-A550-4B437D2688F1}" srcOrd="2" destOrd="0" presId="urn:microsoft.com/office/officeart/2005/8/layout/pList2"/>
    <dgm:cxn modelId="{20C6A6B3-B460-4413-A0C1-B2186D26D8EE}" type="presParOf" srcId="{CD084610-F3F3-4A08-B9B1-3F9F079E2D08}" destId="{A60BFFEB-8556-4709-81F2-0904504F103D}" srcOrd="3" destOrd="0" presId="urn:microsoft.com/office/officeart/2005/8/layout/pList2"/>
    <dgm:cxn modelId="{204CF282-7EAB-4500-899C-B11C8038CCC9}" type="presParOf" srcId="{CD084610-F3F3-4A08-B9B1-3F9F079E2D08}" destId="{A54BA693-69F0-4C00-822D-0F33B2047666}" srcOrd="4" destOrd="0" presId="urn:microsoft.com/office/officeart/2005/8/layout/pList2"/>
    <dgm:cxn modelId="{3F405797-BF36-4E43-8B49-2A97A14BC704}" type="presParOf" srcId="{A54BA693-69F0-4C00-822D-0F33B2047666}" destId="{55753F62-89DA-4A86-9DD6-78AA4296FE57}" srcOrd="0" destOrd="0" presId="urn:microsoft.com/office/officeart/2005/8/layout/pList2"/>
    <dgm:cxn modelId="{9DE7B1D9-8357-49AE-9CFF-0679FEC8647F}" type="presParOf" srcId="{A54BA693-69F0-4C00-822D-0F33B2047666}" destId="{6BA48212-76F7-47E8-B42A-0A4C0F375ED4}" srcOrd="1" destOrd="0" presId="urn:microsoft.com/office/officeart/2005/8/layout/pList2"/>
    <dgm:cxn modelId="{442D15E4-8C75-4F37-A5D9-52184223AF1A}" type="presParOf" srcId="{A54BA693-69F0-4C00-822D-0F33B2047666}" destId="{268D4F96-7A85-4E57-8D56-89762CA42D4A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67606-B5FA-4827-9B78-57F457BAD04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C4C26F9-A112-490B-A30D-E6F4338A4028}">
      <dgm:prSet phldrT="[Text]" custT="1"/>
      <dgm:spPr/>
      <dgm:t>
        <a:bodyPr/>
        <a:lstStyle/>
        <a:p>
          <a:pPr algn="ctr"/>
          <a:r>
            <a:rPr lang="en-US" sz="3300" dirty="0" smtClean="0"/>
            <a:t>Germany</a:t>
          </a:r>
        </a:p>
        <a:p>
          <a:pPr algn="l"/>
          <a:r>
            <a:rPr lang="en-US" sz="2800" dirty="0" smtClean="0"/>
            <a:t>Attacked Poland in the Blitzkrieg</a:t>
          </a:r>
          <a:endParaRPr lang="en-US" sz="2800" dirty="0"/>
        </a:p>
      </dgm:t>
    </dgm:pt>
    <dgm:pt modelId="{2D84FC0C-6682-49F3-9ABA-84967179D276}" type="parTrans" cxnId="{5A8A7C45-C247-459E-8215-80ABDEE4A1F7}">
      <dgm:prSet/>
      <dgm:spPr/>
    </dgm:pt>
    <dgm:pt modelId="{5DA1B3B8-0EC4-4A09-8379-CA1D9C75B86B}" type="sibTrans" cxnId="{5A8A7C45-C247-459E-8215-80ABDEE4A1F7}">
      <dgm:prSet/>
      <dgm:spPr/>
    </dgm:pt>
    <dgm:pt modelId="{835C68C0-32B9-4187-85B3-7B3F41F6C4AD}">
      <dgm:prSet phldrT="[Text]" custT="1"/>
      <dgm:spPr/>
      <dgm:t>
        <a:bodyPr/>
        <a:lstStyle/>
        <a:p>
          <a:pPr algn="ctr"/>
          <a:r>
            <a:rPr lang="en-US" sz="3400" dirty="0" smtClean="0"/>
            <a:t>Hungary</a:t>
          </a:r>
        </a:p>
        <a:p>
          <a:pPr algn="l"/>
          <a:r>
            <a:rPr lang="en-US" sz="2800" dirty="0" smtClean="0"/>
            <a:t>Helped Germany in the war</a:t>
          </a:r>
          <a:endParaRPr lang="en-US" sz="2800" dirty="0"/>
        </a:p>
      </dgm:t>
    </dgm:pt>
    <dgm:pt modelId="{45D20FE5-82C9-4A11-B193-7F95F2B48073}" type="parTrans" cxnId="{EBFD0F66-B62E-4022-8F73-1679ED2203D8}">
      <dgm:prSet/>
      <dgm:spPr/>
    </dgm:pt>
    <dgm:pt modelId="{11B5FF13-84C7-401F-9C8B-6226027B70E8}" type="sibTrans" cxnId="{EBFD0F66-B62E-4022-8F73-1679ED2203D8}">
      <dgm:prSet/>
      <dgm:spPr/>
    </dgm:pt>
    <dgm:pt modelId="{C4AA474E-F6A0-4ADC-9073-E33E0D0B3DD2}">
      <dgm:prSet phldrT="[Text]" custT="1"/>
      <dgm:spPr/>
      <dgm:t>
        <a:bodyPr/>
        <a:lstStyle/>
        <a:p>
          <a:pPr algn="ctr"/>
          <a:r>
            <a:rPr lang="en-US" sz="3900" dirty="0" smtClean="0"/>
            <a:t>Finland</a:t>
          </a:r>
        </a:p>
        <a:p>
          <a:pPr algn="l"/>
          <a:r>
            <a:rPr lang="en-US" sz="2800" dirty="0" smtClean="0"/>
            <a:t>Got attacked by USSR</a:t>
          </a:r>
          <a:endParaRPr lang="en-US" sz="2800" dirty="0"/>
        </a:p>
      </dgm:t>
    </dgm:pt>
    <dgm:pt modelId="{23A1A8DC-9A70-4470-B07E-9579CDE7389F}" type="parTrans" cxnId="{24A414B8-90C3-4A15-BF71-F07A220A2397}">
      <dgm:prSet/>
      <dgm:spPr/>
    </dgm:pt>
    <dgm:pt modelId="{D9B3C215-418E-4CDA-8E03-B2E064F779B9}" type="sibTrans" cxnId="{24A414B8-90C3-4A15-BF71-F07A220A2397}">
      <dgm:prSet/>
      <dgm:spPr/>
    </dgm:pt>
    <dgm:pt modelId="{C6736199-DD30-4F94-819A-E7A28706EA4D}" type="pres">
      <dgm:prSet presAssocID="{AAF67606-B5FA-4827-9B78-57F457BAD043}" presName="Name0" presStyleCnt="0">
        <dgm:presLayoutVars>
          <dgm:dir/>
          <dgm:resizeHandles val="exact"/>
        </dgm:presLayoutVars>
      </dgm:prSet>
      <dgm:spPr/>
    </dgm:pt>
    <dgm:pt modelId="{A0CEF756-756C-4348-9FE2-340838EB744C}" type="pres">
      <dgm:prSet presAssocID="{AAF67606-B5FA-4827-9B78-57F457BAD043}" presName="bkgdShp" presStyleLbl="alignAccFollowNode1" presStyleIdx="0" presStyleCnt="1"/>
      <dgm:spPr/>
    </dgm:pt>
    <dgm:pt modelId="{7917815B-C501-4E2E-89DD-1F6F09BF9666}" type="pres">
      <dgm:prSet presAssocID="{AAF67606-B5FA-4827-9B78-57F457BAD043}" presName="linComp" presStyleCnt="0"/>
      <dgm:spPr/>
    </dgm:pt>
    <dgm:pt modelId="{08285071-15E4-4AC5-B72D-A68DA4418498}" type="pres">
      <dgm:prSet presAssocID="{4C4C26F9-A112-490B-A30D-E6F4338A4028}" presName="compNode" presStyleCnt="0"/>
      <dgm:spPr/>
    </dgm:pt>
    <dgm:pt modelId="{184D2DD9-B06E-4962-B812-3A3E9BC3D850}" type="pres">
      <dgm:prSet presAssocID="{4C4C26F9-A112-490B-A30D-E6F4338A40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82C8F-3A07-4F15-9AFF-73D72D361276}" type="pres">
      <dgm:prSet presAssocID="{4C4C26F9-A112-490B-A30D-E6F4338A4028}" presName="invisiNode" presStyleLbl="node1" presStyleIdx="0" presStyleCnt="3"/>
      <dgm:spPr/>
    </dgm:pt>
    <dgm:pt modelId="{6FC0445F-C559-4172-AF4B-DA68210DEDF8}" type="pres">
      <dgm:prSet presAssocID="{4C4C26F9-A112-490B-A30D-E6F4338A402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71FB5D-015E-486D-A18A-C78C515F7FCF}" type="pres">
      <dgm:prSet presAssocID="{5DA1B3B8-0EC4-4A09-8379-CA1D9C75B86B}" presName="sibTrans" presStyleLbl="sibTrans2D1" presStyleIdx="0" presStyleCnt="0"/>
      <dgm:spPr/>
    </dgm:pt>
    <dgm:pt modelId="{9870C152-BB86-465D-86FE-CE37B5F89710}" type="pres">
      <dgm:prSet presAssocID="{835C68C0-32B9-4187-85B3-7B3F41F6C4AD}" presName="compNode" presStyleCnt="0"/>
      <dgm:spPr/>
    </dgm:pt>
    <dgm:pt modelId="{93AFE116-D359-4681-B57C-1518FD16E221}" type="pres">
      <dgm:prSet presAssocID="{835C68C0-32B9-4187-85B3-7B3F41F6C4AD}" presName="node" presStyleLbl="node1" presStyleIdx="1" presStyleCnt="3" custLinFactNeighborX="-433" custLinFactNeighborY="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0528C-F025-437A-9161-749992E3240D}" type="pres">
      <dgm:prSet presAssocID="{835C68C0-32B9-4187-85B3-7B3F41F6C4AD}" presName="invisiNode" presStyleLbl="node1" presStyleIdx="1" presStyleCnt="3"/>
      <dgm:spPr/>
    </dgm:pt>
    <dgm:pt modelId="{28372FE4-A9E3-456A-B659-E25B91645FD3}" type="pres">
      <dgm:prSet presAssocID="{835C68C0-32B9-4187-85B3-7B3F41F6C4A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21C826-7E9F-4195-9291-D8D871838185}" type="pres">
      <dgm:prSet presAssocID="{11B5FF13-84C7-401F-9C8B-6226027B70E8}" presName="sibTrans" presStyleLbl="sibTrans2D1" presStyleIdx="0" presStyleCnt="0"/>
      <dgm:spPr/>
    </dgm:pt>
    <dgm:pt modelId="{69352BC6-F86F-42DF-935B-62898E9D61E4}" type="pres">
      <dgm:prSet presAssocID="{C4AA474E-F6A0-4ADC-9073-E33E0D0B3DD2}" presName="compNode" presStyleCnt="0"/>
      <dgm:spPr/>
    </dgm:pt>
    <dgm:pt modelId="{4DD20082-E788-409A-B734-D5035DE3509C}" type="pres">
      <dgm:prSet presAssocID="{C4AA474E-F6A0-4ADC-9073-E33E0D0B3DD2}" presName="node" presStyleLbl="node1" presStyleIdx="2" presStyleCnt="3" custLinFactNeighborX="-110" custLinFactNeighborY="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1F131-D720-4E32-BDB0-0C95B6C7B624}" type="pres">
      <dgm:prSet presAssocID="{C4AA474E-F6A0-4ADC-9073-E33E0D0B3DD2}" presName="invisiNode" presStyleLbl="node1" presStyleIdx="2" presStyleCnt="3"/>
      <dgm:spPr/>
    </dgm:pt>
    <dgm:pt modelId="{1E6514DA-C79B-4706-9B07-58ACE738864B}" type="pres">
      <dgm:prSet presAssocID="{C4AA474E-F6A0-4ADC-9073-E33E0D0B3DD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FFEDC88-F2C0-4D02-B4B7-3688DC8CC40D}" type="presOf" srcId="{5DA1B3B8-0EC4-4A09-8379-CA1D9C75B86B}" destId="{6771FB5D-015E-486D-A18A-C78C515F7FCF}" srcOrd="0" destOrd="0" presId="urn:microsoft.com/office/officeart/2005/8/layout/pList2"/>
    <dgm:cxn modelId="{30749625-D8F2-4B7D-9BA2-68E6DF455A03}" type="presOf" srcId="{11B5FF13-84C7-401F-9C8B-6226027B70E8}" destId="{4521C826-7E9F-4195-9291-D8D871838185}" srcOrd="0" destOrd="0" presId="urn:microsoft.com/office/officeart/2005/8/layout/pList2"/>
    <dgm:cxn modelId="{66E948E3-15B4-4DD9-B65B-DCB8F574E3AF}" type="presOf" srcId="{AAF67606-B5FA-4827-9B78-57F457BAD043}" destId="{C6736199-DD30-4F94-819A-E7A28706EA4D}" srcOrd="0" destOrd="0" presId="urn:microsoft.com/office/officeart/2005/8/layout/pList2"/>
    <dgm:cxn modelId="{0E6C2BA5-EC0D-45DF-8B1E-B6478BC11E02}" type="presOf" srcId="{835C68C0-32B9-4187-85B3-7B3F41F6C4AD}" destId="{93AFE116-D359-4681-B57C-1518FD16E221}" srcOrd="0" destOrd="0" presId="urn:microsoft.com/office/officeart/2005/8/layout/pList2"/>
    <dgm:cxn modelId="{24A414B8-90C3-4A15-BF71-F07A220A2397}" srcId="{AAF67606-B5FA-4827-9B78-57F457BAD043}" destId="{C4AA474E-F6A0-4ADC-9073-E33E0D0B3DD2}" srcOrd="2" destOrd="0" parTransId="{23A1A8DC-9A70-4470-B07E-9579CDE7389F}" sibTransId="{D9B3C215-418E-4CDA-8E03-B2E064F779B9}"/>
    <dgm:cxn modelId="{07E4F61E-8D2C-4D93-B8C5-828349DD218A}" type="presOf" srcId="{C4AA474E-F6A0-4ADC-9073-E33E0D0B3DD2}" destId="{4DD20082-E788-409A-B734-D5035DE3509C}" srcOrd="0" destOrd="0" presId="urn:microsoft.com/office/officeart/2005/8/layout/pList2"/>
    <dgm:cxn modelId="{5A8A7C45-C247-459E-8215-80ABDEE4A1F7}" srcId="{AAF67606-B5FA-4827-9B78-57F457BAD043}" destId="{4C4C26F9-A112-490B-A30D-E6F4338A4028}" srcOrd="0" destOrd="0" parTransId="{2D84FC0C-6682-49F3-9ABA-84967179D276}" sibTransId="{5DA1B3B8-0EC4-4A09-8379-CA1D9C75B86B}"/>
    <dgm:cxn modelId="{8A749383-5C49-404B-A3A6-BCDCE2C9C39B}" type="presOf" srcId="{4C4C26F9-A112-490B-A30D-E6F4338A4028}" destId="{184D2DD9-B06E-4962-B812-3A3E9BC3D850}" srcOrd="0" destOrd="0" presId="urn:microsoft.com/office/officeart/2005/8/layout/pList2"/>
    <dgm:cxn modelId="{EBFD0F66-B62E-4022-8F73-1679ED2203D8}" srcId="{AAF67606-B5FA-4827-9B78-57F457BAD043}" destId="{835C68C0-32B9-4187-85B3-7B3F41F6C4AD}" srcOrd="1" destOrd="0" parTransId="{45D20FE5-82C9-4A11-B193-7F95F2B48073}" sibTransId="{11B5FF13-84C7-401F-9C8B-6226027B70E8}"/>
    <dgm:cxn modelId="{A92F84B7-E9A0-48CD-ADF8-A1A0821A1BEC}" type="presParOf" srcId="{C6736199-DD30-4F94-819A-E7A28706EA4D}" destId="{A0CEF756-756C-4348-9FE2-340838EB744C}" srcOrd="0" destOrd="0" presId="urn:microsoft.com/office/officeart/2005/8/layout/pList2"/>
    <dgm:cxn modelId="{0B30B18B-6309-4353-AF38-5EA601ADD162}" type="presParOf" srcId="{C6736199-DD30-4F94-819A-E7A28706EA4D}" destId="{7917815B-C501-4E2E-89DD-1F6F09BF9666}" srcOrd="1" destOrd="0" presId="urn:microsoft.com/office/officeart/2005/8/layout/pList2"/>
    <dgm:cxn modelId="{B27FEE51-464E-4E12-B946-9F2B85F7B1BD}" type="presParOf" srcId="{7917815B-C501-4E2E-89DD-1F6F09BF9666}" destId="{08285071-15E4-4AC5-B72D-A68DA4418498}" srcOrd="0" destOrd="0" presId="urn:microsoft.com/office/officeart/2005/8/layout/pList2"/>
    <dgm:cxn modelId="{E2020F6E-4590-420C-BDEF-CB59E2269F75}" type="presParOf" srcId="{08285071-15E4-4AC5-B72D-A68DA4418498}" destId="{184D2DD9-B06E-4962-B812-3A3E9BC3D850}" srcOrd="0" destOrd="0" presId="urn:microsoft.com/office/officeart/2005/8/layout/pList2"/>
    <dgm:cxn modelId="{85F75A53-AA55-4B97-9216-8232D8D4785A}" type="presParOf" srcId="{08285071-15E4-4AC5-B72D-A68DA4418498}" destId="{3F482C8F-3A07-4F15-9AFF-73D72D361276}" srcOrd="1" destOrd="0" presId="urn:microsoft.com/office/officeart/2005/8/layout/pList2"/>
    <dgm:cxn modelId="{C4950499-C0BC-4A8C-BF2A-367D90B2385A}" type="presParOf" srcId="{08285071-15E4-4AC5-B72D-A68DA4418498}" destId="{6FC0445F-C559-4172-AF4B-DA68210DEDF8}" srcOrd="2" destOrd="0" presId="urn:microsoft.com/office/officeart/2005/8/layout/pList2"/>
    <dgm:cxn modelId="{9221DB24-9397-466C-80E9-DB6F2FD61B63}" type="presParOf" srcId="{7917815B-C501-4E2E-89DD-1F6F09BF9666}" destId="{6771FB5D-015E-486D-A18A-C78C515F7FCF}" srcOrd="1" destOrd="0" presId="urn:microsoft.com/office/officeart/2005/8/layout/pList2"/>
    <dgm:cxn modelId="{492B2577-45A0-4867-88B2-FECE052BFD68}" type="presParOf" srcId="{7917815B-C501-4E2E-89DD-1F6F09BF9666}" destId="{9870C152-BB86-465D-86FE-CE37B5F89710}" srcOrd="2" destOrd="0" presId="urn:microsoft.com/office/officeart/2005/8/layout/pList2"/>
    <dgm:cxn modelId="{A4C66F5B-6CF7-43FE-9170-AB62FB33B5D9}" type="presParOf" srcId="{9870C152-BB86-465D-86FE-CE37B5F89710}" destId="{93AFE116-D359-4681-B57C-1518FD16E221}" srcOrd="0" destOrd="0" presId="urn:microsoft.com/office/officeart/2005/8/layout/pList2"/>
    <dgm:cxn modelId="{A00223EF-9C6B-40F2-B300-850304D64B54}" type="presParOf" srcId="{9870C152-BB86-465D-86FE-CE37B5F89710}" destId="{FB40528C-F025-437A-9161-749992E3240D}" srcOrd="1" destOrd="0" presId="urn:microsoft.com/office/officeart/2005/8/layout/pList2"/>
    <dgm:cxn modelId="{F213E09B-60E6-417D-BF93-04067631D02F}" type="presParOf" srcId="{9870C152-BB86-465D-86FE-CE37B5F89710}" destId="{28372FE4-A9E3-456A-B659-E25B91645FD3}" srcOrd="2" destOrd="0" presId="urn:microsoft.com/office/officeart/2005/8/layout/pList2"/>
    <dgm:cxn modelId="{A9D122F9-EB0E-4F6A-94BE-F4F6807D0A90}" type="presParOf" srcId="{7917815B-C501-4E2E-89DD-1F6F09BF9666}" destId="{4521C826-7E9F-4195-9291-D8D871838185}" srcOrd="3" destOrd="0" presId="urn:microsoft.com/office/officeart/2005/8/layout/pList2"/>
    <dgm:cxn modelId="{C943EE70-20F5-46B0-85BE-409993AE5EB2}" type="presParOf" srcId="{7917815B-C501-4E2E-89DD-1F6F09BF9666}" destId="{69352BC6-F86F-42DF-935B-62898E9D61E4}" srcOrd="4" destOrd="0" presId="urn:microsoft.com/office/officeart/2005/8/layout/pList2"/>
    <dgm:cxn modelId="{76ED39C0-10DC-4EE1-AC0F-BCF0D81B4AD2}" type="presParOf" srcId="{69352BC6-F86F-42DF-935B-62898E9D61E4}" destId="{4DD20082-E788-409A-B734-D5035DE3509C}" srcOrd="0" destOrd="0" presId="urn:microsoft.com/office/officeart/2005/8/layout/pList2"/>
    <dgm:cxn modelId="{445A8ADB-0A6B-41D8-94F5-FA479D7F2BEE}" type="presParOf" srcId="{69352BC6-F86F-42DF-935B-62898E9D61E4}" destId="{6311F131-D720-4E32-BDB0-0C95B6C7B624}" srcOrd="1" destOrd="0" presId="urn:microsoft.com/office/officeart/2005/8/layout/pList2"/>
    <dgm:cxn modelId="{479CC02F-801F-4CAF-99B6-AB6C0E08379C}" type="presParOf" srcId="{69352BC6-F86F-42DF-935B-62898E9D61E4}" destId="{1E6514DA-C79B-4706-9B07-58ACE738864B}" srcOrd="2" destOrd="0" presId="urn:microsoft.com/office/officeart/2005/8/layout/p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E1FD73-F5A3-475C-A766-97B683F9BD1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000117D-819F-4FA3-9DF4-29E94589A149}">
      <dgm:prSet phldrT="[Text]" custT="1"/>
      <dgm:spPr/>
      <dgm:t>
        <a:bodyPr/>
        <a:lstStyle/>
        <a:p>
          <a:r>
            <a:rPr lang="en-US" sz="3600" dirty="0" smtClean="0"/>
            <a:t>M1 Carbine took 15 bullets</a:t>
          </a:r>
          <a:endParaRPr lang="en-US" sz="3600" dirty="0"/>
        </a:p>
      </dgm:t>
    </dgm:pt>
    <dgm:pt modelId="{55F95D88-728B-4FEB-BE19-1ED13A247CD3}" type="parTrans" cxnId="{B341DE5B-6263-4DC7-88A9-F790C296906F}">
      <dgm:prSet/>
      <dgm:spPr/>
      <dgm:t>
        <a:bodyPr/>
        <a:lstStyle/>
        <a:p>
          <a:endParaRPr lang="en-US"/>
        </a:p>
      </dgm:t>
    </dgm:pt>
    <dgm:pt modelId="{67AA463F-9262-4D47-8C6E-9D332E4EF37F}" type="sibTrans" cxnId="{B341DE5B-6263-4DC7-88A9-F790C296906F}">
      <dgm:prSet/>
      <dgm:spPr/>
      <dgm:t>
        <a:bodyPr/>
        <a:lstStyle/>
        <a:p>
          <a:endParaRPr lang="en-US"/>
        </a:p>
      </dgm:t>
    </dgm:pt>
    <dgm:pt modelId="{051BA64F-8A85-411A-BEEC-E1E3633729FC}">
      <dgm:prSet phldrT="[Text]" custT="1"/>
      <dgm:spPr/>
      <dgm:t>
        <a:bodyPr/>
        <a:lstStyle/>
        <a:p>
          <a:r>
            <a:rPr lang="en-US" sz="3200" dirty="0" smtClean="0"/>
            <a:t>Thompson submachine gun</a:t>
          </a:r>
          <a:endParaRPr lang="en-US" sz="3200" dirty="0"/>
        </a:p>
      </dgm:t>
    </dgm:pt>
    <dgm:pt modelId="{AFC94167-F0D5-4D85-A228-E5CCA8CDC689}" type="parTrans" cxnId="{A2C1C38B-FBD0-483F-A1AC-22FF2F35A97E}">
      <dgm:prSet/>
      <dgm:spPr/>
      <dgm:t>
        <a:bodyPr/>
        <a:lstStyle/>
        <a:p>
          <a:endParaRPr lang="en-US"/>
        </a:p>
      </dgm:t>
    </dgm:pt>
    <dgm:pt modelId="{ED093F9B-F8E9-4035-9DA7-D580D1CDD1BF}" type="sibTrans" cxnId="{A2C1C38B-FBD0-483F-A1AC-22FF2F35A97E}">
      <dgm:prSet/>
      <dgm:spPr/>
      <dgm:t>
        <a:bodyPr/>
        <a:lstStyle/>
        <a:p>
          <a:endParaRPr lang="en-US"/>
        </a:p>
      </dgm:t>
    </dgm:pt>
    <dgm:pt modelId="{07430DE4-83EC-4F73-841D-FC44B09BCB25}">
      <dgm:prSet phldrT="[Text]" custT="1"/>
      <dgm:spPr/>
      <dgm:t>
        <a:bodyPr/>
        <a:lstStyle/>
        <a:p>
          <a:r>
            <a:rPr lang="en-US" sz="3200" dirty="0" smtClean="0"/>
            <a:t>M1 Garand took 8 bullets </a:t>
          </a:r>
          <a:endParaRPr lang="en-US" sz="3200" dirty="0"/>
        </a:p>
      </dgm:t>
    </dgm:pt>
    <dgm:pt modelId="{A61CD14D-2011-4104-8852-D04F648E9E5E}" type="parTrans" cxnId="{277881D8-304A-4042-8E41-F9305E48348C}">
      <dgm:prSet/>
      <dgm:spPr/>
      <dgm:t>
        <a:bodyPr/>
        <a:lstStyle/>
        <a:p>
          <a:endParaRPr lang="en-US"/>
        </a:p>
      </dgm:t>
    </dgm:pt>
    <dgm:pt modelId="{3C0A27F3-A8AE-4729-AAF8-7AD658D760F5}" type="sibTrans" cxnId="{277881D8-304A-4042-8E41-F9305E48348C}">
      <dgm:prSet/>
      <dgm:spPr/>
      <dgm:t>
        <a:bodyPr/>
        <a:lstStyle/>
        <a:p>
          <a:endParaRPr lang="en-US"/>
        </a:p>
      </dgm:t>
    </dgm:pt>
    <dgm:pt modelId="{F9ECFCF0-F876-4048-ADD0-4418192DA634}" type="pres">
      <dgm:prSet presAssocID="{8CE1FD73-F5A3-475C-A766-97B683F9BD1D}" presName="Name0" presStyleCnt="0">
        <dgm:presLayoutVars>
          <dgm:dir/>
          <dgm:resizeHandles val="exact"/>
        </dgm:presLayoutVars>
      </dgm:prSet>
      <dgm:spPr/>
    </dgm:pt>
    <dgm:pt modelId="{E300DF06-44AA-4F4C-A878-B5B5B67FF428}" type="pres">
      <dgm:prSet presAssocID="{8CE1FD73-F5A3-475C-A766-97B683F9BD1D}" presName="bkgdShp" presStyleLbl="alignAccFollowNode1" presStyleIdx="0" presStyleCnt="1" custLinFactNeighborX="-926" custLinFactNeighborY="10789"/>
      <dgm:spPr/>
    </dgm:pt>
    <dgm:pt modelId="{0F9625BF-638A-4D8D-B3AA-6462D16D6858}" type="pres">
      <dgm:prSet presAssocID="{8CE1FD73-F5A3-475C-A766-97B683F9BD1D}" presName="linComp" presStyleCnt="0"/>
      <dgm:spPr/>
    </dgm:pt>
    <dgm:pt modelId="{994E6A71-CCF8-440D-AC9B-ABD449AE536E}" type="pres">
      <dgm:prSet presAssocID="{C000117D-819F-4FA3-9DF4-29E94589A149}" presName="compNode" presStyleCnt="0"/>
      <dgm:spPr/>
    </dgm:pt>
    <dgm:pt modelId="{6E7DCA5A-64D6-49B4-8FD9-594BA06DA2F8}" type="pres">
      <dgm:prSet presAssocID="{C000117D-819F-4FA3-9DF4-29E94589A149}" presName="node" presStyleLbl="node1" presStyleIdx="0" presStyleCnt="3" custLinFactNeighborX="4071" custLinFactNeighborY="-2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3F08C-DEAE-4115-BBD9-41AEB1641B43}" type="pres">
      <dgm:prSet presAssocID="{C000117D-819F-4FA3-9DF4-29E94589A149}" presName="invisiNode" presStyleLbl="node1" presStyleIdx="0" presStyleCnt="3"/>
      <dgm:spPr/>
    </dgm:pt>
    <dgm:pt modelId="{5CDBDB38-C1D9-4E79-A303-7923C337E1AD}" type="pres">
      <dgm:prSet presAssocID="{C000117D-819F-4FA3-9DF4-29E94589A149}" presName="imagNode" presStyleLbl="fgImgPlace1" presStyleIdx="0" presStyleCnt="3" custScaleX="109557" custScaleY="480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70BB74-40C5-4C28-9A1A-18DB33602660}" type="pres">
      <dgm:prSet presAssocID="{67AA463F-9262-4D47-8C6E-9D332E4EF37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79F9C1-E787-4761-BC81-31724D9EE5D4}" type="pres">
      <dgm:prSet presAssocID="{051BA64F-8A85-411A-BEEC-E1E3633729FC}" presName="compNode" presStyleCnt="0"/>
      <dgm:spPr/>
    </dgm:pt>
    <dgm:pt modelId="{ADCFA2D9-ECEF-4EA4-A55D-F1714438E8E1}" type="pres">
      <dgm:prSet presAssocID="{051BA64F-8A85-411A-BEEC-E1E363372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7ECB-B125-4288-8537-9D8CDEB09324}" type="pres">
      <dgm:prSet presAssocID="{051BA64F-8A85-411A-BEEC-E1E3633729FC}" presName="invisiNode" presStyleLbl="node1" presStyleIdx="1" presStyleCnt="3"/>
      <dgm:spPr/>
    </dgm:pt>
    <dgm:pt modelId="{E6006110-3136-447C-8A4B-4B81CCA85FBB}" type="pres">
      <dgm:prSet presAssocID="{051BA64F-8A85-411A-BEEC-E1E3633729FC}" presName="imagNode" presStyleLbl="fgImgPlace1" presStyleIdx="1" presStyleCnt="3" custScaleY="480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AF4CB0-3F71-4CDD-9A59-AB5BD5473EAE}" type="pres">
      <dgm:prSet presAssocID="{ED093F9B-F8E9-4035-9DA7-D580D1CDD1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AAD81D-AD39-4B45-9C45-50ECE6DADF07}" type="pres">
      <dgm:prSet presAssocID="{07430DE4-83EC-4F73-841D-FC44B09BCB25}" presName="compNode" presStyleCnt="0"/>
      <dgm:spPr/>
    </dgm:pt>
    <dgm:pt modelId="{F17F071D-F294-42B9-8EDC-D8B66B389AE2}" type="pres">
      <dgm:prSet presAssocID="{07430DE4-83EC-4F73-841D-FC44B09BCB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088C3-533B-4743-9505-C7655E43644F}" type="pres">
      <dgm:prSet presAssocID="{07430DE4-83EC-4F73-841D-FC44B09BCB25}" presName="invisiNode" presStyleLbl="node1" presStyleIdx="2" presStyleCnt="3"/>
      <dgm:spPr/>
    </dgm:pt>
    <dgm:pt modelId="{003F0B2E-AE64-4268-A9A2-B6BBC787012A}" type="pres">
      <dgm:prSet presAssocID="{07430DE4-83EC-4F73-841D-FC44B09BCB25}" presName="imagNode" presStyleLbl="fgImgPlace1" presStyleIdx="2" presStyleCnt="3" custScaleY="480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FC75081-FEED-4BBE-87FB-CCF4908D7237}" type="presOf" srcId="{07430DE4-83EC-4F73-841D-FC44B09BCB25}" destId="{F17F071D-F294-42B9-8EDC-D8B66B389AE2}" srcOrd="0" destOrd="0" presId="urn:microsoft.com/office/officeart/2005/8/layout/pList2"/>
    <dgm:cxn modelId="{2799B381-C3FF-474D-98FD-ED192129815A}" type="presOf" srcId="{C000117D-819F-4FA3-9DF4-29E94589A149}" destId="{6E7DCA5A-64D6-49B4-8FD9-594BA06DA2F8}" srcOrd="0" destOrd="0" presId="urn:microsoft.com/office/officeart/2005/8/layout/pList2"/>
    <dgm:cxn modelId="{277881D8-304A-4042-8E41-F9305E48348C}" srcId="{8CE1FD73-F5A3-475C-A766-97B683F9BD1D}" destId="{07430DE4-83EC-4F73-841D-FC44B09BCB25}" srcOrd="2" destOrd="0" parTransId="{A61CD14D-2011-4104-8852-D04F648E9E5E}" sibTransId="{3C0A27F3-A8AE-4729-AAF8-7AD658D760F5}"/>
    <dgm:cxn modelId="{F3906BB9-EEC3-4F41-8799-B7C20322DE0D}" type="presOf" srcId="{051BA64F-8A85-411A-BEEC-E1E3633729FC}" destId="{ADCFA2D9-ECEF-4EA4-A55D-F1714438E8E1}" srcOrd="0" destOrd="0" presId="urn:microsoft.com/office/officeart/2005/8/layout/pList2"/>
    <dgm:cxn modelId="{B341DE5B-6263-4DC7-88A9-F790C296906F}" srcId="{8CE1FD73-F5A3-475C-A766-97B683F9BD1D}" destId="{C000117D-819F-4FA3-9DF4-29E94589A149}" srcOrd="0" destOrd="0" parTransId="{55F95D88-728B-4FEB-BE19-1ED13A247CD3}" sibTransId="{67AA463F-9262-4D47-8C6E-9D332E4EF37F}"/>
    <dgm:cxn modelId="{F905F7AC-7167-464A-97E4-805BF2C07B1B}" type="presOf" srcId="{8CE1FD73-F5A3-475C-A766-97B683F9BD1D}" destId="{F9ECFCF0-F876-4048-ADD0-4418192DA634}" srcOrd="0" destOrd="0" presId="urn:microsoft.com/office/officeart/2005/8/layout/pList2"/>
    <dgm:cxn modelId="{C29376F0-E3C8-4FD0-834C-699A33A3B6A0}" type="presOf" srcId="{ED093F9B-F8E9-4035-9DA7-D580D1CDD1BF}" destId="{5DAF4CB0-3F71-4CDD-9A59-AB5BD5473EAE}" srcOrd="0" destOrd="0" presId="urn:microsoft.com/office/officeart/2005/8/layout/pList2"/>
    <dgm:cxn modelId="{12649944-6B8B-4DA9-AE04-E222BA878F91}" type="presOf" srcId="{67AA463F-9262-4D47-8C6E-9D332E4EF37F}" destId="{B770BB74-40C5-4C28-9A1A-18DB33602660}" srcOrd="0" destOrd="0" presId="urn:microsoft.com/office/officeart/2005/8/layout/pList2"/>
    <dgm:cxn modelId="{A2C1C38B-FBD0-483F-A1AC-22FF2F35A97E}" srcId="{8CE1FD73-F5A3-475C-A766-97B683F9BD1D}" destId="{051BA64F-8A85-411A-BEEC-E1E3633729FC}" srcOrd="1" destOrd="0" parTransId="{AFC94167-F0D5-4D85-A228-E5CCA8CDC689}" sibTransId="{ED093F9B-F8E9-4035-9DA7-D580D1CDD1BF}"/>
    <dgm:cxn modelId="{C9B8C550-992D-4008-9336-5EAF55ED7A34}" type="presParOf" srcId="{F9ECFCF0-F876-4048-ADD0-4418192DA634}" destId="{E300DF06-44AA-4F4C-A878-B5B5B67FF428}" srcOrd="0" destOrd="0" presId="urn:microsoft.com/office/officeart/2005/8/layout/pList2"/>
    <dgm:cxn modelId="{6FDD16E0-E42B-4C7E-9891-4ED382FB1C03}" type="presParOf" srcId="{F9ECFCF0-F876-4048-ADD0-4418192DA634}" destId="{0F9625BF-638A-4D8D-B3AA-6462D16D6858}" srcOrd="1" destOrd="0" presId="urn:microsoft.com/office/officeart/2005/8/layout/pList2"/>
    <dgm:cxn modelId="{7ABE5A14-1E13-4394-95A6-61A605F088BE}" type="presParOf" srcId="{0F9625BF-638A-4D8D-B3AA-6462D16D6858}" destId="{994E6A71-CCF8-440D-AC9B-ABD449AE536E}" srcOrd="0" destOrd="0" presId="urn:microsoft.com/office/officeart/2005/8/layout/pList2"/>
    <dgm:cxn modelId="{2C366D9E-7D35-4DC6-8F9B-8A33C966D8CC}" type="presParOf" srcId="{994E6A71-CCF8-440D-AC9B-ABD449AE536E}" destId="{6E7DCA5A-64D6-49B4-8FD9-594BA06DA2F8}" srcOrd="0" destOrd="0" presId="urn:microsoft.com/office/officeart/2005/8/layout/pList2"/>
    <dgm:cxn modelId="{E9F0A484-DC71-4A63-AEA7-A9E65B161814}" type="presParOf" srcId="{994E6A71-CCF8-440D-AC9B-ABD449AE536E}" destId="{11B3F08C-DEAE-4115-BBD9-41AEB1641B43}" srcOrd="1" destOrd="0" presId="urn:microsoft.com/office/officeart/2005/8/layout/pList2"/>
    <dgm:cxn modelId="{185FB40D-CB2C-433C-B6C0-A71386BF9BCC}" type="presParOf" srcId="{994E6A71-CCF8-440D-AC9B-ABD449AE536E}" destId="{5CDBDB38-C1D9-4E79-A303-7923C337E1AD}" srcOrd="2" destOrd="0" presId="urn:microsoft.com/office/officeart/2005/8/layout/pList2"/>
    <dgm:cxn modelId="{A9EAC0B6-2E5E-42E1-BACD-4C463D4DEA7C}" type="presParOf" srcId="{0F9625BF-638A-4D8D-B3AA-6462D16D6858}" destId="{B770BB74-40C5-4C28-9A1A-18DB33602660}" srcOrd="1" destOrd="0" presId="urn:microsoft.com/office/officeart/2005/8/layout/pList2"/>
    <dgm:cxn modelId="{CD13451F-DD22-494D-ABFD-89319AB523B5}" type="presParOf" srcId="{0F9625BF-638A-4D8D-B3AA-6462D16D6858}" destId="{BF79F9C1-E787-4761-BC81-31724D9EE5D4}" srcOrd="2" destOrd="0" presId="urn:microsoft.com/office/officeart/2005/8/layout/pList2"/>
    <dgm:cxn modelId="{63FFD3C0-BDF9-4320-9118-8841B47D4D3D}" type="presParOf" srcId="{BF79F9C1-E787-4761-BC81-31724D9EE5D4}" destId="{ADCFA2D9-ECEF-4EA4-A55D-F1714438E8E1}" srcOrd="0" destOrd="0" presId="urn:microsoft.com/office/officeart/2005/8/layout/pList2"/>
    <dgm:cxn modelId="{35B09CB4-6B73-4824-899E-8FE53E413ADD}" type="presParOf" srcId="{BF79F9C1-E787-4761-BC81-31724D9EE5D4}" destId="{F8B07ECB-B125-4288-8537-9D8CDEB09324}" srcOrd="1" destOrd="0" presId="urn:microsoft.com/office/officeart/2005/8/layout/pList2"/>
    <dgm:cxn modelId="{82357728-9FAB-471D-AD70-36C65E0F2543}" type="presParOf" srcId="{BF79F9C1-E787-4761-BC81-31724D9EE5D4}" destId="{E6006110-3136-447C-8A4B-4B81CCA85FBB}" srcOrd="2" destOrd="0" presId="urn:microsoft.com/office/officeart/2005/8/layout/pList2"/>
    <dgm:cxn modelId="{32152495-51E0-465E-983E-E1FF8E16871D}" type="presParOf" srcId="{0F9625BF-638A-4D8D-B3AA-6462D16D6858}" destId="{5DAF4CB0-3F71-4CDD-9A59-AB5BD5473EAE}" srcOrd="3" destOrd="0" presId="urn:microsoft.com/office/officeart/2005/8/layout/pList2"/>
    <dgm:cxn modelId="{20F877F1-5C50-424C-8B38-FA45F950D83E}" type="presParOf" srcId="{0F9625BF-638A-4D8D-B3AA-6462D16D6858}" destId="{5DAAD81D-AD39-4B45-9C45-50ECE6DADF07}" srcOrd="4" destOrd="0" presId="urn:microsoft.com/office/officeart/2005/8/layout/pList2"/>
    <dgm:cxn modelId="{408898D9-F7AE-40B3-A4E4-BAF87DFF1C0B}" type="presParOf" srcId="{5DAAD81D-AD39-4B45-9C45-50ECE6DADF07}" destId="{F17F071D-F294-42B9-8EDC-D8B66B389AE2}" srcOrd="0" destOrd="0" presId="urn:microsoft.com/office/officeart/2005/8/layout/pList2"/>
    <dgm:cxn modelId="{0E3F25AD-B5E7-4890-970A-9BBFF549EB7A}" type="presParOf" srcId="{5DAAD81D-AD39-4B45-9C45-50ECE6DADF07}" destId="{202088C3-533B-4743-9505-C7655E43644F}" srcOrd="1" destOrd="0" presId="urn:microsoft.com/office/officeart/2005/8/layout/pList2"/>
    <dgm:cxn modelId="{3A6ACB33-093A-42FA-AD26-B208EBAA584F}" type="presParOf" srcId="{5DAAD81D-AD39-4B45-9C45-50ECE6DADF07}" destId="{003F0B2E-AE64-4268-A9A2-B6BBC787012A}" srcOrd="2" destOrd="0" presId="urn:microsoft.com/office/officeart/2005/8/layout/p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32EA7B-556C-484C-B1C3-1192EC27868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673C18F-4295-4720-9E34-76CB273DB72B}">
      <dgm:prSet phldrT="[Text]" custT="1"/>
      <dgm:spPr/>
      <dgm:t>
        <a:bodyPr/>
        <a:lstStyle/>
        <a:p>
          <a:r>
            <a:rPr lang="en-US" sz="3600" dirty="0" err="1" smtClean="0"/>
            <a:t>Gewehr</a:t>
          </a:r>
          <a:r>
            <a:rPr lang="en-US" sz="3600" dirty="0" smtClean="0"/>
            <a:t> 98 Rifle took 5 bullets</a:t>
          </a:r>
          <a:endParaRPr lang="en-US" sz="3600" dirty="0"/>
        </a:p>
      </dgm:t>
    </dgm:pt>
    <dgm:pt modelId="{0D0E5E4B-E5D9-4012-A443-45B34C72EBF9}" type="parTrans" cxnId="{96E6D307-72D6-4C24-ACF9-4AEFD1852578}">
      <dgm:prSet/>
      <dgm:spPr/>
    </dgm:pt>
    <dgm:pt modelId="{ED73E29A-3246-45B1-898B-379D6596399C}" type="sibTrans" cxnId="{96E6D307-72D6-4C24-ACF9-4AEFD1852578}">
      <dgm:prSet/>
      <dgm:spPr/>
    </dgm:pt>
    <dgm:pt modelId="{FECB8114-B8E0-41F2-B393-5C814CCED918}">
      <dgm:prSet phldrT="[Text]" custT="1"/>
      <dgm:spPr/>
      <dgm:t>
        <a:bodyPr/>
        <a:lstStyle/>
        <a:p>
          <a:r>
            <a:rPr lang="en-US" sz="3600" dirty="0" smtClean="0"/>
            <a:t>Mg 42 took to 200 bullets</a:t>
          </a:r>
          <a:endParaRPr lang="en-US" sz="3600" dirty="0"/>
        </a:p>
      </dgm:t>
    </dgm:pt>
    <dgm:pt modelId="{BBDECBF4-763D-46B0-818A-23C00FBFE8BD}" type="parTrans" cxnId="{5D51FAA2-907C-4FC7-9AB3-09D5C3614DD8}">
      <dgm:prSet/>
      <dgm:spPr/>
    </dgm:pt>
    <dgm:pt modelId="{2826B1E3-D44C-45A0-B65F-322162A66068}" type="sibTrans" cxnId="{5D51FAA2-907C-4FC7-9AB3-09D5C3614DD8}">
      <dgm:prSet/>
      <dgm:spPr/>
    </dgm:pt>
    <dgm:pt modelId="{BCB21EB2-E6CA-4B06-A697-861B2A2469A1}">
      <dgm:prSet phldrT="[Text]" custT="1"/>
      <dgm:spPr/>
      <dgm:t>
        <a:bodyPr/>
        <a:lstStyle/>
        <a:p>
          <a:r>
            <a:rPr lang="en-US" sz="3600" dirty="0" err="1" smtClean="0"/>
            <a:t>Stg</a:t>
          </a:r>
          <a:r>
            <a:rPr lang="en-US" sz="3600" dirty="0" smtClean="0"/>
            <a:t> 44 first assault rifle</a:t>
          </a:r>
          <a:endParaRPr lang="en-US" sz="3600" dirty="0"/>
        </a:p>
      </dgm:t>
    </dgm:pt>
    <dgm:pt modelId="{52116BF8-474D-4730-AA8C-B5A6D968AB39}" type="parTrans" cxnId="{FECEA0E5-FAEF-416C-9993-96B2900665DE}">
      <dgm:prSet/>
      <dgm:spPr/>
    </dgm:pt>
    <dgm:pt modelId="{A2049A85-8F82-4985-B1E2-AE2802D68868}" type="sibTrans" cxnId="{FECEA0E5-FAEF-416C-9993-96B2900665DE}">
      <dgm:prSet/>
      <dgm:spPr/>
    </dgm:pt>
    <dgm:pt modelId="{BED38044-47B6-400A-B0D3-CF99482DE7BF}" type="pres">
      <dgm:prSet presAssocID="{E132EA7B-556C-484C-B1C3-1192EC278680}" presName="Name0" presStyleCnt="0">
        <dgm:presLayoutVars>
          <dgm:dir/>
          <dgm:resizeHandles val="exact"/>
        </dgm:presLayoutVars>
      </dgm:prSet>
      <dgm:spPr/>
    </dgm:pt>
    <dgm:pt modelId="{95CE2B57-F9F7-433E-A87D-D81B54B9DDA1}" type="pres">
      <dgm:prSet presAssocID="{E132EA7B-556C-484C-B1C3-1192EC278680}" presName="bkgdShp" presStyleLbl="alignAccFollowNode1" presStyleIdx="0" presStyleCnt="1" custLinFactNeighborX="1852" custLinFactNeighborY="-3596"/>
      <dgm:spPr/>
    </dgm:pt>
    <dgm:pt modelId="{DE6AF961-10D8-4A82-8BBB-2AE65B15D3EC}" type="pres">
      <dgm:prSet presAssocID="{E132EA7B-556C-484C-B1C3-1192EC278680}" presName="linComp" presStyleCnt="0"/>
      <dgm:spPr/>
    </dgm:pt>
    <dgm:pt modelId="{6EECF34F-07B8-489E-B5F4-C61D873E4B27}" type="pres">
      <dgm:prSet presAssocID="{3673C18F-4295-4720-9E34-76CB273DB72B}" presName="compNode" presStyleCnt="0"/>
      <dgm:spPr/>
    </dgm:pt>
    <dgm:pt modelId="{9345063F-10D3-4DDD-9DF8-E609D40FB753}" type="pres">
      <dgm:prSet presAssocID="{3673C18F-4295-4720-9E34-76CB273DB7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F9D50-4488-453B-BCD0-24ED0905DF13}" type="pres">
      <dgm:prSet presAssocID="{3673C18F-4295-4720-9E34-76CB273DB72B}" presName="invisiNode" presStyleLbl="node1" presStyleIdx="0" presStyleCnt="3"/>
      <dgm:spPr/>
    </dgm:pt>
    <dgm:pt modelId="{EA9585FF-8BAC-47E7-9154-3466EA00E158}" type="pres">
      <dgm:prSet presAssocID="{3673C18F-4295-4720-9E34-76CB273DB72B}" presName="imagNode" presStyleLbl="fgImgPlace1" presStyleIdx="0" presStyleCnt="3" custScaleY="57898" custLinFactNeighborX="2396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1D2626-29B3-4FDD-A7B2-5973BC07FA1A}" type="pres">
      <dgm:prSet presAssocID="{ED73E29A-3246-45B1-898B-379D6596399C}" presName="sibTrans" presStyleLbl="sibTrans2D1" presStyleIdx="0" presStyleCnt="0"/>
      <dgm:spPr/>
    </dgm:pt>
    <dgm:pt modelId="{27D807F0-D94B-497D-9F0F-16F96E42B9F3}" type="pres">
      <dgm:prSet presAssocID="{FECB8114-B8E0-41F2-B393-5C814CCED918}" presName="compNode" presStyleCnt="0"/>
      <dgm:spPr/>
    </dgm:pt>
    <dgm:pt modelId="{D9E774E6-488F-4520-A1F8-C5A51E24679E}" type="pres">
      <dgm:prSet presAssocID="{FECB8114-B8E0-41F2-B393-5C814CCED9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6D83F-8D26-445B-9F0C-367CE6157AF9}" type="pres">
      <dgm:prSet presAssocID="{FECB8114-B8E0-41F2-B393-5C814CCED918}" presName="invisiNode" presStyleLbl="node1" presStyleIdx="1" presStyleCnt="3"/>
      <dgm:spPr/>
    </dgm:pt>
    <dgm:pt modelId="{82AA8AF1-0653-46DD-B142-BA3D26CCF64E}" type="pres">
      <dgm:prSet presAssocID="{FECB8114-B8E0-41F2-B393-5C814CCED918}" presName="imagNode" presStyleLbl="fgImgPlace1" presStyleIdx="1" presStyleCnt="3" custScaleY="677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CC2013-187B-4AFA-8D99-08EDD8C7AE15}" type="pres">
      <dgm:prSet presAssocID="{2826B1E3-D44C-45A0-B65F-322162A66068}" presName="sibTrans" presStyleLbl="sibTrans2D1" presStyleIdx="0" presStyleCnt="0"/>
      <dgm:spPr/>
    </dgm:pt>
    <dgm:pt modelId="{CE0C6268-88B5-4AAA-B321-0FDF2E436BED}" type="pres">
      <dgm:prSet presAssocID="{BCB21EB2-E6CA-4B06-A697-861B2A2469A1}" presName="compNode" presStyleCnt="0"/>
      <dgm:spPr/>
    </dgm:pt>
    <dgm:pt modelId="{8163DBB9-650F-4B7D-A785-FF2FB0CD6EBB}" type="pres">
      <dgm:prSet presAssocID="{BCB21EB2-E6CA-4B06-A697-861B2A2469A1}" presName="node" presStyleLbl="node1" presStyleIdx="2" presStyleCnt="3" custLinFactNeighborX="-3262" custLinFactNeighborY="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AFCA-5DA2-4E29-AFB4-6E193C4203F9}" type="pres">
      <dgm:prSet presAssocID="{BCB21EB2-E6CA-4B06-A697-861B2A2469A1}" presName="invisiNode" presStyleLbl="node1" presStyleIdx="2" presStyleCnt="3"/>
      <dgm:spPr/>
    </dgm:pt>
    <dgm:pt modelId="{4B921920-463E-4DE3-A6AF-AC0C81C89727}" type="pres">
      <dgm:prSet presAssocID="{BCB21EB2-E6CA-4B06-A697-861B2A2469A1}" presName="imagNode" presStyleLbl="fgImgPlace1" presStyleIdx="2" presStyleCnt="3" custScaleY="677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4960B1A-1FD5-43F2-82F2-588E48306C18}" type="presOf" srcId="{2826B1E3-D44C-45A0-B65F-322162A66068}" destId="{FACC2013-187B-4AFA-8D99-08EDD8C7AE15}" srcOrd="0" destOrd="0" presId="urn:microsoft.com/office/officeart/2005/8/layout/pList2"/>
    <dgm:cxn modelId="{9B4F0F4B-700B-4968-868F-73571DD94DF8}" type="presOf" srcId="{3673C18F-4295-4720-9E34-76CB273DB72B}" destId="{9345063F-10D3-4DDD-9DF8-E609D40FB753}" srcOrd="0" destOrd="0" presId="urn:microsoft.com/office/officeart/2005/8/layout/pList2"/>
    <dgm:cxn modelId="{2A4E7B90-AB2D-4932-8646-807F5EAED99E}" type="presOf" srcId="{E132EA7B-556C-484C-B1C3-1192EC278680}" destId="{BED38044-47B6-400A-B0D3-CF99482DE7BF}" srcOrd="0" destOrd="0" presId="urn:microsoft.com/office/officeart/2005/8/layout/pList2"/>
    <dgm:cxn modelId="{AD1C6995-151E-4C1B-9C74-F62E9CCDCD83}" type="presOf" srcId="{BCB21EB2-E6CA-4B06-A697-861B2A2469A1}" destId="{8163DBB9-650F-4B7D-A785-FF2FB0CD6EBB}" srcOrd="0" destOrd="0" presId="urn:microsoft.com/office/officeart/2005/8/layout/pList2"/>
    <dgm:cxn modelId="{2C299210-0090-4445-9A07-9AAE5A524C11}" type="presOf" srcId="{ED73E29A-3246-45B1-898B-379D6596399C}" destId="{281D2626-29B3-4FDD-A7B2-5973BC07FA1A}" srcOrd="0" destOrd="0" presId="urn:microsoft.com/office/officeart/2005/8/layout/pList2"/>
    <dgm:cxn modelId="{5D51FAA2-907C-4FC7-9AB3-09D5C3614DD8}" srcId="{E132EA7B-556C-484C-B1C3-1192EC278680}" destId="{FECB8114-B8E0-41F2-B393-5C814CCED918}" srcOrd="1" destOrd="0" parTransId="{BBDECBF4-763D-46B0-818A-23C00FBFE8BD}" sibTransId="{2826B1E3-D44C-45A0-B65F-322162A66068}"/>
    <dgm:cxn modelId="{FECEA0E5-FAEF-416C-9993-96B2900665DE}" srcId="{E132EA7B-556C-484C-B1C3-1192EC278680}" destId="{BCB21EB2-E6CA-4B06-A697-861B2A2469A1}" srcOrd="2" destOrd="0" parTransId="{52116BF8-474D-4730-AA8C-B5A6D968AB39}" sibTransId="{A2049A85-8F82-4985-B1E2-AE2802D68868}"/>
    <dgm:cxn modelId="{0E192A5E-2657-4EB8-8B89-4062F46555B9}" type="presOf" srcId="{FECB8114-B8E0-41F2-B393-5C814CCED918}" destId="{D9E774E6-488F-4520-A1F8-C5A51E24679E}" srcOrd="0" destOrd="0" presId="urn:microsoft.com/office/officeart/2005/8/layout/pList2"/>
    <dgm:cxn modelId="{96E6D307-72D6-4C24-ACF9-4AEFD1852578}" srcId="{E132EA7B-556C-484C-B1C3-1192EC278680}" destId="{3673C18F-4295-4720-9E34-76CB273DB72B}" srcOrd="0" destOrd="0" parTransId="{0D0E5E4B-E5D9-4012-A443-45B34C72EBF9}" sibTransId="{ED73E29A-3246-45B1-898B-379D6596399C}"/>
    <dgm:cxn modelId="{CDA2EE1B-5554-4B06-BAF9-25DFC2875022}" type="presParOf" srcId="{BED38044-47B6-400A-B0D3-CF99482DE7BF}" destId="{95CE2B57-F9F7-433E-A87D-D81B54B9DDA1}" srcOrd="0" destOrd="0" presId="urn:microsoft.com/office/officeart/2005/8/layout/pList2"/>
    <dgm:cxn modelId="{583F18BC-0BFF-49B9-9381-4E52D84B225E}" type="presParOf" srcId="{BED38044-47B6-400A-B0D3-CF99482DE7BF}" destId="{DE6AF961-10D8-4A82-8BBB-2AE65B15D3EC}" srcOrd="1" destOrd="0" presId="urn:microsoft.com/office/officeart/2005/8/layout/pList2"/>
    <dgm:cxn modelId="{05C228D8-2C55-4E2D-BBCA-D2C038AAB6BE}" type="presParOf" srcId="{DE6AF961-10D8-4A82-8BBB-2AE65B15D3EC}" destId="{6EECF34F-07B8-489E-B5F4-C61D873E4B27}" srcOrd="0" destOrd="0" presId="urn:microsoft.com/office/officeart/2005/8/layout/pList2"/>
    <dgm:cxn modelId="{FA273897-70C3-43E7-9DD5-3B2BA457E800}" type="presParOf" srcId="{6EECF34F-07B8-489E-B5F4-C61D873E4B27}" destId="{9345063F-10D3-4DDD-9DF8-E609D40FB753}" srcOrd="0" destOrd="0" presId="urn:microsoft.com/office/officeart/2005/8/layout/pList2"/>
    <dgm:cxn modelId="{20B6A6C6-7EF5-4954-85C3-99A4D5F33024}" type="presParOf" srcId="{6EECF34F-07B8-489E-B5F4-C61D873E4B27}" destId="{D53F9D50-4488-453B-BCD0-24ED0905DF13}" srcOrd="1" destOrd="0" presId="urn:microsoft.com/office/officeart/2005/8/layout/pList2"/>
    <dgm:cxn modelId="{A9D68AE9-4338-4474-844E-F9040E4A3C85}" type="presParOf" srcId="{6EECF34F-07B8-489E-B5F4-C61D873E4B27}" destId="{EA9585FF-8BAC-47E7-9154-3466EA00E158}" srcOrd="2" destOrd="0" presId="urn:microsoft.com/office/officeart/2005/8/layout/pList2"/>
    <dgm:cxn modelId="{F4DF3CD2-9D4C-4229-8BB5-B05E6F870972}" type="presParOf" srcId="{DE6AF961-10D8-4A82-8BBB-2AE65B15D3EC}" destId="{281D2626-29B3-4FDD-A7B2-5973BC07FA1A}" srcOrd="1" destOrd="0" presId="urn:microsoft.com/office/officeart/2005/8/layout/pList2"/>
    <dgm:cxn modelId="{3C800E00-7A76-45BA-AE23-6FD2A111697C}" type="presParOf" srcId="{DE6AF961-10D8-4A82-8BBB-2AE65B15D3EC}" destId="{27D807F0-D94B-497D-9F0F-16F96E42B9F3}" srcOrd="2" destOrd="0" presId="urn:microsoft.com/office/officeart/2005/8/layout/pList2"/>
    <dgm:cxn modelId="{D844FCA8-E087-42DB-AF18-3A7AE300AFC4}" type="presParOf" srcId="{27D807F0-D94B-497D-9F0F-16F96E42B9F3}" destId="{D9E774E6-488F-4520-A1F8-C5A51E24679E}" srcOrd="0" destOrd="0" presId="urn:microsoft.com/office/officeart/2005/8/layout/pList2"/>
    <dgm:cxn modelId="{3C8C868D-ADE2-46D6-8356-3684E17CA28C}" type="presParOf" srcId="{27D807F0-D94B-497D-9F0F-16F96E42B9F3}" destId="{7B76D83F-8D26-445B-9F0C-367CE6157AF9}" srcOrd="1" destOrd="0" presId="urn:microsoft.com/office/officeart/2005/8/layout/pList2"/>
    <dgm:cxn modelId="{A765495C-9144-427E-ADE6-727DB3992A7F}" type="presParOf" srcId="{27D807F0-D94B-497D-9F0F-16F96E42B9F3}" destId="{82AA8AF1-0653-46DD-B142-BA3D26CCF64E}" srcOrd="2" destOrd="0" presId="urn:microsoft.com/office/officeart/2005/8/layout/pList2"/>
    <dgm:cxn modelId="{BBC76245-8B3F-4830-9E0A-15AA831A19CD}" type="presParOf" srcId="{DE6AF961-10D8-4A82-8BBB-2AE65B15D3EC}" destId="{FACC2013-187B-4AFA-8D99-08EDD8C7AE15}" srcOrd="3" destOrd="0" presId="urn:microsoft.com/office/officeart/2005/8/layout/pList2"/>
    <dgm:cxn modelId="{EE008FA2-A3C6-41DB-9FE8-4DF6180D694C}" type="presParOf" srcId="{DE6AF961-10D8-4A82-8BBB-2AE65B15D3EC}" destId="{CE0C6268-88B5-4AAA-B321-0FDF2E436BED}" srcOrd="4" destOrd="0" presId="urn:microsoft.com/office/officeart/2005/8/layout/pList2"/>
    <dgm:cxn modelId="{BD47F574-80D2-403C-A05A-373DE2626811}" type="presParOf" srcId="{CE0C6268-88B5-4AAA-B321-0FDF2E436BED}" destId="{8163DBB9-650F-4B7D-A785-FF2FB0CD6EBB}" srcOrd="0" destOrd="0" presId="urn:microsoft.com/office/officeart/2005/8/layout/pList2"/>
    <dgm:cxn modelId="{13825B64-22EB-49C7-8AD4-5844BB54CB37}" type="presParOf" srcId="{CE0C6268-88B5-4AAA-B321-0FDF2E436BED}" destId="{A438AFCA-5DA2-4E29-AFB4-6E193C4203F9}" srcOrd="1" destOrd="0" presId="urn:microsoft.com/office/officeart/2005/8/layout/pList2"/>
    <dgm:cxn modelId="{66C4E0B7-6A87-4350-8012-18A51B483C96}" type="presParOf" srcId="{CE0C6268-88B5-4AAA-B321-0FDF2E436BED}" destId="{4B921920-463E-4DE3-A6AF-AC0C81C89727}" srcOrd="2" destOrd="0" presId="urn:microsoft.com/office/officeart/2005/8/layout/p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EBD032-4DA6-4EAA-9ECF-9489A76302C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C4F786B-1B56-4BF8-9E12-28ECB20585DD}">
      <dgm:prSet phldrT="[Text]" custT="1"/>
      <dgm:spPr/>
      <dgm:t>
        <a:bodyPr/>
        <a:lstStyle/>
        <a:p>
          <a:r>
            <a:rPr lang="en-US" sz="3600" dirty="0" smtClean="0"/>
            <a:t>M1 Sherman</a:t>
          </a:r>
        </a:p>
        <a:p>
          <a:r>
            <a:rPr lang="en-US" sz="3600" dirty="0" smtClean="0"/>
            <a:t>tank</a:t>
          </a:r>
          <a:endParaRPr lang="en-US" sz="3600" dirty="0"/>
        </a:p>
      </dgm:t>
    </dgm:pt>
    <dgm:pt modelId="{69C94911-630D-4822-864E-C0B970A62BDC}" type="parTrans" cxnId="{BFBA985C-93C4-436A-8FB6-077CC290D34F}">
      <dgm:prSet/>
      <dgm:spPr/>
    </dgm:pt>
    <dgm:pt modelId="{400F1AB3-6222-4EE9-996B-ADB61A72E7A9}" type="sibTrans" cxnId="{BFBA985C-93C4-436A-8FB6-077CC290D34F}">
      <dgm:prSet/>
      <dgm:spPr/>
    </dgm:pt>
    <dgm:pt modelId="{307A18B8-D4C7-4270-AC38-964B8BCDCF9E}">
      <dgm:prSet phldrT="[Text]" custT="1"/>
      <dgm:spPr/>
      <dgm:t>
        <a:bodyPr/>
        <a:lstStyle/>
        <a:p>
          <a:r>
            <a:rPr lang="en-US" sz="3600" dirty="0" smtClean="0"/>
            <a:t>Tiger tank strongest tank in ww2</a:t>
          </a:r>
          <a:endParaRPr lang="en-US" sz="3600" dirty="0"/>
        </a:p>
      </dgm:t>
    </dgm:pt>
    <dgm:pt modelId="{5D52F0E5-843D-40CC-A252-15705EA9FDE0}" type="parTrans" cxnId="{BA9B3DAE-F709-4C21-8C63-9575FB18A5D5}">
      <dgm:prSet/>
      <dgm:spPr/>
    </dgm:pt>
    <dgm:pt modelId="{D8497CB1-23B2-4E0D-9ADA-508563ADF086}" type="sibTrans" cxnId="{BA9B3DAE-F709-4C21-8C63-9575FB18A5D5}">
      <dgm:prSet/>
      <dgm:spPr/>
    </dgm:pt>
    <dgm:pt modelId="{C4600C4E-9391-4A9C-8CF7-67D0C4E471AF}">
      <dgm:prSet phldrT="[Text]" custT="1"/>
      <dgm:spPr/>
      <dgm:t>
        <a:bodyPr/>
        <a:lstStyle/>
        <a:p>
          <a:r>
            <a:rPr lang="en-US" sz="3600" dirty="0" smtClean="0"/>
            <a:t>T-34 tank</a:t>
          </a:r>
          <a:endParaRPr lang="en-US" sz="3600" dirty="0"/>
        </a:p>
      </dgm:t>
    </dgm:pt>
    <dgm:pt modelId="{5FF8D80D-1E1A-4456-818D-07980C7104A2}" type="parTrans" cxnId="{F44B2709-0F76-46B4-AF25-D36E7629CB0C}">
      <dgm:prSet/>
      <dgm:spPr/>
    </dgm:pt>
    <dgm:pt modelId="{F4AE0E55-D05F-4C28-A496-F08E2B14B742}" type="sibTrans" cxnId="{F44B2709-0F76-46B4-AF25-D36E7629CB0C}">
      <dgm:prSet/>
      <dgm:spPr/>
    </dgm:pt>
    <dgm:pt modelId="{98D35557-7756-4B51-B428-7F35E4270BEA}" type="pres">
      <dgm:prSet presAssocID="{92EBD032-4DA6-4EAA-9ECF-9489A76302C4}" presName="Name0" presStyleCnt="0">
        <dgm:presLayoutVars>
          <dgm:dir/>
          <dgm:resizeHandles val="exact"/>
        </dgm:presLayoutVars>
      </dgm:prSet>
      <dgm:spPr/>
    </dgm:pt>
    <dgm:pt modelId="{5510B48C-A3B5-4B63-9DFE-1C78D6C4C495}" type="pres">
      <dgm:prSet presAssocID="{92EBD032-4DA6-4EAA-9ECF-9489A76302C4}" presName="bkgdShp" presStyleLbl="alignAccFollowNode1" presStyleIdx="0" presStyleCnt="1"/>
      <dgm:spPr/>
    </dgm:pt>
    <dgm:pt modelId="{1EEFEEF1-23B9-4264-9F70-D0577C0AAD3E}" type="pres">
      <dgm:prSet presAssocID="{92EBD032-4DA6-4EAA-9ECF-9489A76302C4}" presName="linComp" presStyleCnt="0"/>
      <dgm:spPr/>
    </dgm:pt>
    <dgm:pt modelId="{7AACFBE0-94AD-4BD7-A6AC-9D2C83BA3EF9}" type="pres">
      <dgm:prSet presAssocID="{9C4F786B-1B56-4BF8-9E12-28ECB20585DD}" presName="compNode" presStyleCnt="0"/>
      <dgm:spPr/>
    </dgm:pt>
    <dgm:pt modelId="{782CC14A-2131-4C7A-B728-879564596F2D}" type="pres">
      <dgm:prSet presAssocID="{9C4F786B-1B56-4BF8-9E12-28ECB20585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3F972-D7C7-41D0-9987-8821391F2D5B}" type="pres">
      <dgm:prSet presAssocID="{9C4F786B-1B56-4BF8-9E12-28ECB20585DD}" presName="invisiNode" presStyleLbl="node1" presStyleIdx="0" presStyleCnt="3"/>
      <dgm:spPr/>
    </dgm:pt>
    <dgm:pt modelId="{3F187979-4CFE-470F-8D27-A78BADDDF494}" type="pres">
      <dgm:prSet presAssocID="{9C4F786B-1B56-4BF8-9E12-28ECB20585DD}" presName="imagNode" presStyleLbl="fgImgPlace1" presStyleIdx="0" presStyleCnt="3" custScaleY="677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4A1EC8-9326-4643-B093-8771C7BDBEEC}" type="pres">
      <dgm:prSet presAssocID="{400F1AB3-6222-4EE9-996B-ADB61A72E7A9}" presName="sibTrans" presStyleLbl="sibTrans2D1" presStyleIdx="0" presStyleCnt="0"/>
      <dgm:spPr/>
    </dgm:pt>
    <dgm:pt modelId="{216CD173-E8E1-4CC8-BF09-F546294469E1}" type="pres">
      <dgm:prSet presAssocID="{307A18B8-D4C7-4270-AC38-964B8BCDCF9E}" presName="compNode" presStyleCnt="0"/>
      <dgm:spPr/>
    </dgm:pt>
    <dgm:pt modelId="{7D8DD478-E105-484C-90F7-0382D0FDD744}" type="pres">
      <dgm:prSet presAssocID="{307A18B8-D4C7-4270-AC38-964B8BCDCF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58885-1430-4410-8B22-F5D0FD240821}" type="pres">
      <dgm:prSet presAssocID="{307A18B8-D4C7-4270-AC38-964B8BCDCF9E}" presName="invisiNode" presStyleLbl="node1" presStyleIdx="1" presStyleCnt="3"/>
      <dgm:spPr/>
    </dgm:pt>
    <dgm:pt modelId="{2BDAA872-738B-4BE7-9680-09F36D26D4AE}" type="pres">
      <dgm:prSet presAssocID="{307A18B8-D4C7-4270-AC38-964B8BCDCF9E}" presName="imagNode" presStyleLbl="fgImgPlace1" presStyleIdx="1" presStyleCnt="3" custScaleY="677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535C8E-81D6-4811-83EB-19B63C1D5D23}" type="pres">
      <dgm:prSet presAssocID="{D8497CB1-23B2-4E0D-9ADA-508563ADF086}" presName="sibTrans" presStyleLbl="sibTrans2D1" presStyleIdx="0" presStyleCnt="0"/>
      <dgm:spPr/>
    </dgm:pt>
    <dgm:pt modelId="{BB299B9C-0483-40E3-80AD-1AD6FA785611}" type="pres">
      <dgm:prSet presAssocID="{C4600C4E-9391-4A9C-8CF7-67D0C4E471AF}" presName="compNode" presStyleCnt="0"/>
      <dgm:spPr/>
    </dgm:pt>
    <dgm:pt modelId="{0DC4163B-1F1B-4AAD-BFCE-5E97EB062CE7}" type="pres">
      <dgm:prSet presAssocID="{C4600C4E-9391-4A9C-8CF7-67D0C4E471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23134-CACF-43D1-ADC0-34D976C3EDDC}" type="pres">
      <dgm:prSet presAssocID="{C4600C4E-9391-4A9C-8CF7-67D0C4E471AF}" presName="invisiNode" presStyleLbl="node1" presStyleIdx="2" presStyleCnt="3"/>
      <dgm:spPr/>
    </dgm:pt>
    <dgm:pt modelId="{64AF2A1D-7682-4771-95CB-E39210E38685}" type="pres">
      <dgm:prSet presAssocID="{C4600C4E-9391-4A9C-8CF7-67D0C4E471AF}" presName="imagNode" presStyleLbl="fgImgPlace1" presStyleIdx="2" presStyleCnt="3" custScaleY="66739" custLinFactNeighborX="9346" custLinFactNeighborY="-4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77D9584-09BA-4961-811E-916DC58B2FCA}" type="presOf" srcId="{9C4F786B-1B56-4BF8-9E12-28ECB20585DD}" destId="{782CC14A-2131-4C7A-B728-879564596F2D}" srcOrd="0" destOrd="0" presId="urn:microsoft.com/office/officeart/2005/8/layout/pList2"/>
    <dgm:cxn modelId="{1B6E6885-8645-4031-BA8A-F1A1E99D28F6}" type="presOf" srcId="{307A18B8-D4C7-4270-AC38-964B8BCDCF9E}" destId="{7D8DD478-E105-484C-90F7-0382D0FDD744}" srcOrd="0" destOrd="0" presId="urn:microsoft.com/office/officeart/2005/8/layout/pList2"/>
    <dgm:cxn modelId="{BFBA985C-93C4-436A-8FB6-077CC290D34F}" srcId="{92EBD032-4DA6-4EAA-9ECF-9489A76302C4}" destId="{9C4F786B-1B56-4BF8-9E12-28ECB20585DD}" srcOrd="0" destOrd="0" parTransId="{69C94911-630D-4822-864E-C0B970A62BDC}" sibTransId="{400F1AB3-6222-4EE9-996B-ADB61A72E7A9}"/>
    <dgm:cxn modelId="{C44EAFAF-684C-40C3-94EC-EA0BF3FB3163}" type="presOf" srcId="{92EBD032-4DA6-4EAA-9ECF-9489A76302C4}" destId="{98D35557-7756-4B51-B428-7F35E4270BEA}" srcOrd="0" destOrd="0" presId="urn:microsoft.com/office/officeart/2005/8/layout/pList2"/>
    <dgm:cxn modelId="{56907C97-92EE-41EC-BF4D-F23DCB8A3F7C}" type="presOf" srcId="{400F1AB3-6222-4EE9-996B-ADB61A72E7A9}" destId="{CA4A1EC8-9326-4643-B093-8771C7BDBEEC}" srcOrd="0" destOrd="0" presId="urn:microsoft.com/office/officeart/2005/8/layout/pList2"/>
    <dgm:cxn modelId="{71D82D22-440F-4BBC-B15C-7598DC75C285}" type="presOf" srcId="{D8497CB1-23B2-4E0D-9ADA-508563ADF086}" destId="{F7535C8E-81D6-4811-83EB-19B63C1D5D23}" srcOrd="0" destOrd="0" presId="urn:microsoft.com/office/officeart/2005/8/layout/pList2"/>
    <dgm:cxn modelId="{DE2097FF-F596-4061-9E51-CA773FDC7491}" type="presOf" srcId="{C4600C4E-9391-4A9C-8CF7-67D0C4E471AF}" destId="{0DC4163B-1F1B-4AAD-BFCE-5E97EB062CE7}" srcOrd="0" destOrd="0" presId="urn:microsoft.com/office/officeart/2005/8/layout/pList2"/>
    <dgm:cxn modelId="{BA9B3DAE-F709-4C21-8C63-9575FB18A5D5}" srcId="{92EBD032-4DA6-4EAA-9ECF-9489A76302C4}" destId="{307A18B8-D4C7-4270-AC38-964B8BCDCF9E}" srcOrd="1" destOrd="0" parTransId="{5D52F0E5-843D-40CC-A252-15705EA9FDE0}" sibTransId="{D8497CB1-23B2-4E0D-9ADA-508563ADF086}"/>
    <dgm:cxn modelId="{F44B2709-0F76-46B4-AF25-D36E7629CB0C}" srcId="{92EBD032-4DA6-4EAA-9ECF-9489A76302C4}" destId="{C4600C4E-9391-4A9C-8CF7-67D0C4E471AF}" srcOrd="2" destOrd="0" parTransId="{5FF8D80D-1E1A-4456-818D-07980C7104A2}" sibTransId="{F4AE0E55-D05F-4C28-A496-F08E2B14B742}"/>
    <dgm:cxn modelId="{91811413-6A5C-4FFD-B057-7641614D4E00}" type="presParOf" srcId="{98D35557-7756-4B51-B428-7F35E4270BEA}" destId="{5510B48C-A3B5-4B63-9DFE-1C78D6C4C495}" srcOrd="0" destOrd="0" presId="urn:microsoft.com/office/officeart/2005/8/layout/pList2"/>
    <dgm:cxn modelId="{A912F0BE-B67B-4DBE-922D-06CB4371A768}" type="presParOf" srcId="{98D35557-7756-4B51-B428-7F35E4270BEA}" destId="{1EEFEEF1-23B9-4264-9F70-D0577C0AAD3E}" srcOrd="1" destOrd="0" presId="urn:microsoft.com/office/officeart/2005/8/layout/pList2"/>
    <dgm:cxn modelId="{BC181491-A632-4870-9045-D9C496B098B4}" type="presParOf" srcId="{1EEFEEF1-23B9-4264-9F70-D0577C0AAD3E}" destId="{7AACFBE0-94AD-4BD7-A6AC-9D2C83BA3EF9}" srcOrd="0" destOrd="0" presId="urn:microsoft.com/office/officeart/2005/8/layout/pList2"/>
    <dgm:cxn modelId="{18B0FA50-BC3E-4DFC-9B7F-E46CA89C60B3}" type="presParOf" srcId="{7AACFBE0-94AD-4BD7-A6AC-9D2C83BA3EF9}" destId="{782CC14A-2131-4C7A-B728-879564596F2D}" srcOrd="0" destOrd="0" presId="urn:microsoft.com/office/officeart/2005/8/layout/pList2"/>
    <dgm:cxn modelId="{AAEB3854-CEEB-4E56-A2E8-898AFB1AA7E3}" type="presParOf" srcId="{7AACFBE0-94AD-4BD7-A6AC-9D2C83BA3EF9}" destId="{3FB3F972-D7C7-41D0-9987-8821391F2D5B}" srcOrd="1" destOrd="0" presId="urn:microsoft.com/office/officeart/2005/8/layout/pList2"/>
    <dgm:cxn modelId="{6C2B72E1-B0E8-49FF-A25D-4EC1FBE64C9C}" type="presParOf" srcId="{7AACFBE0-94AD-4BD7-A6AC-9D2C83BA3EF9}" destId="{3F187979-4CFE-470F-8D27-A78BADDDF494}" srcOrd="2" destOrd="0" presId="urn:microsoft.com/office/officeart/2005/8/layout/pList2"/>
    <dgm:cxn modelId="{EBEE64CC-111D-4836-A6A1-DBADF27598FE}" type="presParOf" srcId="{1EEFEEF1-23B9-4264-9F70-D0577C0AAD3E}" destId="{CA4A1EC8-9326-4643-B093-8771C7BDBEEC}" srcOrd="1" destOrd="0" presId="urn:microsoft.com/office/officeart/2005/8/layout/pList2"/>
    <dgm:cxn modelId="{07845614-8B1D-4B74-B30D-A5D2EA004AF8}" type="presParOf" srcId="{1EEFEEF1-23B9-4264-9F70-D0577C0AAD3E}" destId="{216CD173-E8E1-4CC8-BF09-F546294469E1}" srcOrd="2" destOrd="0" presId="urn:microsoft.com/office/officeart/2005/8/layout/pList2"/>
    <dgm:cxn modelId="{19EEF94C-C6CF-42D9-81B9-79ADB03912D7}" type="presParOf" srcId="{216CD173-E8E1-4CC8-BF09-F546294469E1}" destId="{7D8DD478-E105-484C-90F7-0382D0FDD744}" srcOrd="0" destOrd="0" presId="urn:microsoft.com/office/officeart/2005/8/layout/pList2"/>
    <dgm:cxn modelId="{6C19750A-30ED-4340-87BB-515964176275}" type="presParOf" srcId="{216CD173-E8E1-4CC8-BF09-F546294469E1}" destId="{87758885-1430-4410-8B22-F5D0FD240821}" srcOrd="1" destOrd="0" presId="urn:microsoft.com/office/officeart/2005/8/layout/pList2"/>
    <dgm:cxn modelId="{7978E48F-33D3-4A33-B180-58370753FCBD}" type="presParOf" srcId="{216CD173-E8E1-4CC8-BF09-F546294469E1}" destId="{2BDAA872-738B-4BE7-9680-09F36D26D4AE}" srcOrd="2" destOrd="0" presId="urn:microsoft.com/office/officeart/2005/8/layout/pList2"/>
    <dgm:cxn modelId="{D10373CB-0A45-40B8-B376-D318D1F13C55}" type="presParOf" srcId="{1EEFEEF1-23B9-4264-9F70-D0577C0AAD3E}" destId="{F7535C8E-81D6-4811-83EB-19B63C1D5D23}" srcOrd="3" destOrd="0" presId="urn:microsoft.com/office/officeart/2005/8/layout/pList2"/>
    <dgm:cxn modelId="{4A08E406-7B19-4D0C-BFDD-8F10184DBCB5}" type="presParOf" srcId="{1EEFEEF1-23B9-4264-9F70-D0577C0AAD3E}" destId="{BB299B9C-0483-40E3-80AD-1AD6FA785611}" srcOrd="4" destOrd="0" presId="urn:microsoft.com/office/officeart/2005/8/layout/pList2"/>
    <dgm:cxn modelId="{6A1ACF5B-9C5F-4AC9-8AB8-4EA1215130B1}" type="presParOf" srcId="{BB299B9C-0483-40E3-80AD-1AD6FA785611}" destId="{0DC4163B-1F1B-4AAD-BFCE-5E97EB062CE7}" srcOrd="0" destOrd="0" presId="urn:microsoft.com/office/officeart/2005/8/layout/pList2"/>
    <dgm:cxn modelId="{0D6DF41E-D531-450A-955F-F9545549C74A}" type="presParOf" srcId="{BB299B9C-0483-40E3-80AD-1AD6FA785611}" destId="{6DD23134-CACF-43D1-ADC0-34D976C3EDDC}" srcOrd="1" destOrd="0" presId="urn:microsoft.com/office/officeart/2005/8/layout/pList2"/>
    <dgm:cxn modelId="{9093F178-3194-4DD5-826F-6F8F3754DBA8}" type="presParOf" srcId="{BB299B9C-0483-40E3-80AD-1AD6FA785611}" destId="{64AF2A1D-7682-4771-95CB-E39210E38685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9B6730-8FC6-44D0-992B-EAE964A78D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648BB-AE93-4ABB-93D8-BFBCFDE7B99E}">
      <dgm:prSet phldrT="[Text]"/>
      <dgm:spPr/>
      <dgm:t>
        <a:bodyPr/>
        <a:lstStyle/>
        <a:p>
          <a:r>
            <a:rPr lang="en-US" dirty="0" smtClean="0"/>
            <a:t>Germany attacked Poland</a:t>
          </a:r>
          <a:endParaRPr lang="en-US" dirty="0"/>
        </a:p>
      </dgm:t>
    </dgm:pt>
    <dgm:pt modelId="{22D54451-2F2B-43FB-BCB5-33F6760552EB}" type="parTrans" cxnId="{FF621A19-8CC7-4E09-B159-1201C04F4CC2}">
      <dgm:prSet/>
      <dgm:spPr/>
      <dgm:t>
        <a:bodyPr/>
        <a:lstStyle/>
        <a:p>
          <a:endParaRPr lang="en-US"/>
        </a:p>
      </dgm:t>
    </dgm:pt>
    <dgm:pt modelId="{5A57255B-5F42-4AC5-A2B0-74426800E0BE}" type="sibTrans" cxnId="{FF621A19-8CC7-4E09-B159-1201C04F4CC2}">
      <dgm:prSet/>
      <dgm:spPr/>
      <dgm:t>
        <a:bodyPr/>
        <a:lstStyle/>
        <a:p>
          <a:endParaRPr lang="en-US"/>
        </a:p>
      </dgm:t>
    </dgm:pt>
    <dgm:pt modelId="{1598933B-CDF3-426A-ACDF-0E669FF9CE64}">
      <dgm:prSet phldrT="[Text]"/>
      <dgm:spPr/>
      <dgm:t>
        <a:bodyPr/>
        <a:lstStyle/>
        <a:p>
          <a:r>
            <a:rPr lang="en-US" dirty="0" smtClean="0"/>
            <a:t>Got attacked at Pearl Harbor</a:t>
          </a:r>
          <a:endParaRPr lang="en-US" dirty="0"/>
        </a:p>
      </dgm:t>
    </dgm:pt>
    <dgm:pt modelId="{E0C81D12-4FE0-4965-9992-CD415B5052F6}" type="parTrans" cxnId="{082C5787-886B-4FED-87F4-76F7C16EE0E6}">
      <dgm:prSet/>
      <dgm:spPr/>
      <dgm:t>
        <a:bodyPr/>
        <a:lstStyle/>
        <a:p>
          <a:endParaRPr lang="en-US"/>
        </a:p>
      </dgm:t>
    </dgm:pt>
    <dgm:pt modelId="{CCE326BB-194C-47BB-B216-958FA3AF70AA}" type="sibTrans" cxnId="{082C5787-886B-4FED-87F4-76F7C16EE0E6}">
      <dgm:prSet/>
      <dgm:spPr/>
      <dgm:t>
        <a:bodyPr/>
        <a:lstStyle/>
        <a:p>
          <a:endParaRPr lang="en-US"/>
        </a:p>
      </dgm:t>
    </dgm:pt>
    <dgm:pt modelId="{E3E28EC7-D07D-45A3-82B8-C35B015769B0}">
      <dgm:prSet phldrT="[Text]"/>
      <dgm:spPr/>
      <dgm:t>
        <a:bodyPr/>
        <a:lstStyle/>
        <a:p>
          <a:r>
            <a:rPr lang="en-US" dirty="0" smtClean="0"/>
            <a:t>U.K and France declare war on Germany</a:t>
          </a:r>
          <a:endParaRPr lang="en-US" dirty="0"/>
        </a:p>
      </dgm:t>
    </dgm:pt>
    <dgm:pt modelId="{E74A63F2-E605-4FA8-B364-70EF0363A14E}" type="parTrans" cxnId="{64B17C2C-7DB7-4379-B17B-17F36D1AEEE1}">
      <dgm:prSet/>
      <dgm:spPr/>
      <dgm:t>
        <a:bodyPr/>
        <a:lstStyle/>
        <a:p>
          <a:endParaRPr lang="en-US"/>
        </a:p>
      </dgm:t>
    </dgm:pt>
    <dgm:pt modelId="{0473DC57-7553-457A-86F1-EFBE05162919}" type="sibTrans" cxnId="{64B17C2C-7DB7-4379-B17B-17F36D1AEEE1}">
      <dgm:prSet/>
      <dgm:spPr/>
      <dgm:t>
        <a:bodyPr/>
        <a:lstStyle/>
        <a:p>
          <a:endParaRPr lang="en-US"/>
        </a:p>
      </dgm:t>
    </dgm:pt>
    <dgm:pt modelId="{80DD63A2-575A-4D5C-B74C-B8C6FCACD26E}">
      <dgm:prSet phldrT="[Text]"/>
      <dgm:spPr/>
      <dgm:t>
        <a:bodyPr/>
        <a:lstStyle/>
        <a:p>
          <a:endParaRPr lang="en-US" dirty="0"/>
        </a:p>
      </dgm:t>
    </dgm:pt>
    <dgm:pt modelId="{78DBBD63-91E9-4FFB-B7E9-88E7EA96BDE1}" type="parTrans" cxnId="{768D76B5-9527-4774-9B82-BF587235EE4B}">
      <dgm:prSet/>
      <dgm:spPr/>
      <dgm:t>
        <a:bodyPr/>
        <a:lstStyle/>
        <a:p>
          <a:endParaRPr lang="en-US"/>
        </a:p>
      </dgm:t>
    </dgm:pt>
    <dgm:pt modelId="{12B85D28-32DC-4DF2-BF9F-C3E4F4C1F620}" type="sibTrans" cxnId="{768D76B5-9527-4774-9B82-BF587235EE4B}">
      <dgm:prSet/>
      <dgm:spPr/>
      <dgm:t>
        <a:bodyPr/>
        <a:lstStyle/>
        <a:p>
          <a:endParaRPr lang="en-US"/>
        </a:p>
      </dgm:t>
    </dgm:pt>
    <dgm:pt modelId="{5D61120D-A4B9-49EA-82B5-89D33AE14171}" type="pres">
      <dgm:prSet presAssocID="{D79B6730-8FC6-44D0-992B-EAE964A78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7D159-5288-4DC2-AE97-ED5130A05D88}" type="pres">
      <dgm:prSet presAssocID="{332648BB-AE93-4ABB-93D8-BFBCFDE7B9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1543-6665-4750-90D0-301D483A8034}" type="pres">
      <dgm:prSet presAssocID="{332648BB-AE93-4ABB-93D8-BFBCFDE7B99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916D7-7C62-4D53-9C66-3327CFFA62F5}" type="pres">
      <dgm:prSet presAssocID="{E3E28EC7-D07D-45A3-82B8-C35B015769B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A5685-D5F4-4F10-BCFF-4CCF651B6AA8}" type="pres">
      <dgm:prSet presAssocID="{E3E28EC7-D07D-45A3-82B8-C35B015769B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621A19-8CC7-4E09-B159-1201C04F4CC2}" srcId="{D79B6730-8FC6-44D0-992B-EAE964A78DA8}" destId="{332648BB-AE93-4ABB-93D8-BFBCFDE7B99E}" srcOrd="0" destOrd="0" parTransId="{22D54451-2F2B-43FB-BCB5-33F6760552EB}" sibTransId="{5A57255B-5F42-4AC5-A2B0-74426800E0BE}"/>
    <dgm:cxn modelId="{95498BB0-2847-495D-9BE9-BA928F3C1645}" type="presOf" srcId="{E3E28EC7-D07D-45A3-82B8-C35B015769B0}" destId="{D0B916D7-7C62-4D53-9C66-3327CFFA62F5}" srcOrd="0" destOrd="0" presId="urn:microsoft.com/office/officeart/2005/8/layout/vList2"/>
    <dgm:cxn modelId="{78864123-89AF-4C01-A016-BAF358954DCF}" type="presOf" srcId="{D79B6730-8FC6-44D0-992B-EAE964A78DA8}" destId="{5D61120D-A4B9-49EA-82B5-89D33AE14171}" srcOrd="0" destOrd="0" presId="urn:microsoft.com/office/officeart/2005/8/layout/vList2"/>
    <dgm:cxn modelId="{17B7394E-4FCA-4F19-BD3B-2D6AF8CAC8D8}" type="presOf" srcId="{80DD63A2-575A-4D5C-B74C-B8C6FCACD26E}" destId="{C8BA5685-D5F4-4F10-BCFF-4CCF651B6AA8}" srcOrd="0" destOrd="0" presId="urn:microsoft.com/office/officeart/2005/8/layout/vList2"/>
    <dgm:cxn modelId="{64B17C2C-7DB7-4379-B17B-17F36D1AEEE1}" srcId="{D79B6730-8FC6-44D0-992B-EAE964A78DA8}" destId="{E3E28EC7-D07D-45A3-82B8-C35B015769B0}" srcOrd="1" destOrd="0" parTransId="{E74A63F2-E605-4FA8-B364-70EF0363A14E}" sibTransId="{0473DC57-7553-457A-86F1-EFBE05162919}"/>
    <dgm:cxn modelId="{AD3E0F95-FEB8-4C76-8B6C-02519E803886}" type="presOf" srcId="{332648BB-AE93-4ABB-93D8-BFBCFDE7B99E}" destId="{DB07D159-5288-4DC2-AE97-ED5130A05D88}" srcOrd="0" destOrd="0" presId="urn:microsoft.com/office/officeart/2005/8/layout/vList2"/>
    <dgm:cxn modelId="{082C5787-886B-4FED-87F4-76F7C16EE0E6}" srcId="{332648BB-AE93-4ABB-93D8-BFBCFDE7B99E}" destId="{1598933B-CDF3-426A-ACDF-0E669FF9CE64}" srcOrd="0" destOrd="0" parTransId="{E0C81D12-4FE0-4965-9992-CD415B5052F6}" sibTransId="{CCE326BB-194C-47BB-B216-958FA3AF70AA}"/>
    <dgm:cxn modelId="{28EE3BBC-7A0C-4EAF-8435-A3DBC1E27F11}" type="presOf" srcId="{1598933B-CDF3-426A-ACDF-0E669FF9CE64}" destId="{F33C1543-6665-4750-90D0-301D483A8034}" srcOrd="0" destOrd="0" presId="urn:microsoft.com/office/officeart/2005/8/layout/vList2"/>
    <dgm:cxn modelId="{768D76B5-9527-4774-9B82-BF587235EE4B}" srcId="{E3E28EC7-D07D-45A3-82B8-C35B015769B0}" destId="{80DD63A2-575A-4D5C-B74C-B8C6FCACD26E}" srcOrd="0" destOrd="0" parTransId="{78DBBD63-91E9-4FFB-B7E9-88E7EA96BDE1}" sibTransId="{12B85D28-32DC-4DF2-BF9F-C3E4F4C1F620}"/>
    <dgm:cxn modelId="{ED707695-2F47-407B-BC14-2443F2019140}" type="presParOf" srcId="{5D61120D-A4B9-49EA-82B5-89D33AE14171}" destId="{DB07D159-5288-4DC2-AE97-ED5130A05D88}" srcOrd="0" destOrd="0" presId="urn:microsoft.com/office/officeart/2005/8/layout/vList2"/>
    <dgm:cxn modelId="{71C6BAF5-AC10-4C05-A7C9-DEBBFF0E8EA6}" type="presParOf" srcId="{5D61120D-A4B9-49EA-82B5-89D33AE14171}" destId="{F33C1543-6665-4750-90D0-301D483A8034}" srcOrd="1" destOrd="0" presId="urn:microsoft.com/office/officeart/2005/8/layout/vList2"/>
    <dgm:cxn modelId="{CB871179-6232-483C-A723-ABFF6FA2287E}" type="presParOf" srcId="{5D61120D-A4B9-49EA-82B5-89D33AE14171}" destId="{D0B916D7-7C62-4D53-9C66-3327CFFA62F5}" srcOrd="2" destOrd="0" presId="urn:microsoft.com/office/officeart/2005/8/layout/vList2"/>
    <dgm:cxn modelId="{E66FCDCA-7822-448F-86C3-AADD81971DF0}" type="presParOf" srcId="{5D61120D-A4B9-49EA-82B5-89D33AE14171}" destId="{C8BA5685-D5F4-4F10-BCFF-4CCF651B6AA8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916765-AB02-4BBF-A7DE-380581D24016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47BE45-EF22-466A-9C9F-E8FFE03B7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World War 2</a:t>
            </a:r>
            <a:endParaRPr lang="en-US" dirty="0">
              <a:solidFill>
                <a:srgbClr val="2E462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By Trent Watkins</a:t>
            </a:r>
            <a:endParaRPr lang="en-US" dirty="0">
              <a:solidFill>
                <a:srgbClr val="2E4622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drumroll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E4622"/>
                </a:solidFill>
              </a:rPr>
              <a:t>What country was attacked first by Germany? </a:t>
            </a:r>
            <a:endParaRPr lang="en-US" dirty="0">
              <a:solidFill>
                <a:srgbClr val="2E462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Poland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France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Finland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Denmark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Correct</a:t>
            </a:r>
            <a:endParaRPr lang="en-US" dirty="0">
              <a:solidFill>
                <a:srgbClr val="2E4622"/>
              </a:solidFill>
            </a:endParaRPr>
          </a:p>
        </p:txBody>
      </p:sp>
      <p:pic>
        <p:nvPicPr>
          <p:cNvPr id="4" name="Content Placeholder 3" descr="ma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119893"/>
            <a:ext cx="5685464" cy="5738107"/>
          </a:xfrm>
        </p:spPr>
      </p:pic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315200" y="2438400"/>
            <a:ext cx="1371600" cy="990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Wrong</a:t>
            </a:r>
            <a:endParaRPr lang="en-US" dirty="0">
              <a:solidFill>
                <a:srgbClr val="2E4622"/>
              </a:solidFill>
            </a:endParaRPr>
          </a:p>
        </p:txBody>
      </p:sp>
      <p:pic>
        <p:nvPicPr>
          <p:cNvPr id="4" name="Content Placeholder 3" descr="life_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83017"/>
            <a:ext cx="7935644" cy="5170183"/>
          </a:xfrm>
        </p:spPr>
      </p:pic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143000" y="2286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end of the war</a:t>
            </a:r>
            <a:endParaRPr lang="en-US" dirty="0"/>
          </a:p>
        </p:txBody>
      </p:sp>
      <p:pic>
        <p:nvPicPr>
          <p:cNvPr id="4" name="Content Placeholder 3" descr="Char_Obs_Aug_19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22155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Countries in the wars ww2</a:t>
            </a:r>
            <a:endParaRPr lang="en-US" dirty="0">
              <a:solidFill>
                <a:srgbClr val="2E462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ndAc>
      <p:stSnd>
        <p:snd r:embed="rId2" name="explode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2E4622"/>
                </a:solidFill>
              </a:rPr>
              <a:t>Countries in War (part to 2 ww2)</a:t>
            </a:r>
            <a:endParaRPr lang="en-US" dirty="0">
              <a:solidFill>
                <a:srgbClr val="2E462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ndAc>
      <p:stSnd>
        <p:snd r:embed="rId2" name="explode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Countries in war part 3</a:t>
            </a:r>
            <a:endParaRPr lang="en-US" dirty="0">
              <a:solidFill>
                <a:srgbClr val="2E462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ndAc>
      <p:stSnd>
        <p:snd r:embed="rId2" name="explode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Countries in the war part 4</a:t>
            </a:r>
            <a:endParaRPr lang="en-US" dirty="0">
              <a:solidFill>
                <a:srgbClr val="2E462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ndAc>
      <p:stSnd>
        <p:snd r:embed="rId2" name="explode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Allied guns</a:t>
            </a:r>
            <a:endParaRPr lang="en-US" dirty="0">
              <a:solidFill>
                <a:srgbClr val="2E462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ndAc>
      <p:stSnd>
        <p:snd r:embed="rId2" name="explode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2E4622"/>
                </a:solidFill>
              </a:rPr>
              <a:t>Axis guns</a:t>
            </a:r>
            <a:endParaRPr lang="en-US" dirty="0">
              <a:solidFill>
                <a:srgbClr val="2E462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Tanks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it started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7">
      <a:dk1>
        <a:srgbClr val="746425"/>
      </a:dk1>
      <a:lt1>
        <a:srgbClr val="4E5D3C"/>
      </a:lt1>
      <a:dk2>
        <a:srgbClr val="746425"/>
      </a:dk2>
      <a:lt2>
        <a:srgbClr val="4E5D3C"/>
      </a:lt2>
      <a:accent1>
        <a:srgbClr val="746425"/>
      </a:accent1>
      <a:accent2>
        <a:srgbClr val="4E5D3C"/>
      </a:accent2>
      <a:accent3>
        <a:srgbClr val="746425"/>
      </a:accent3>
      <a:accent4>
        <a:srgbClr val="4E5D3C"/>
      </a:accent4>
      <a:accent5>
        <a:srgbClr val="746425"/>
      </a:accent5>
      <a:accent6>
        <a:srgbClr val="4E5D3C"/>
      </a:accent6>
      <a:hlink>
        <a:srgbClr val="746425"/>
      </a:hlink>
      <a:folHlink>
        <a:srgbClr val="4E5D3C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174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World War 2</vt:lpstr>
      <vt:lpstr>Countries in the wars ww2</vt:lpstr>
      <vt:lpstr>Countries in War (part to 2 ww2)</vt:lpstr>
      <vt:lpstr>Countries in war part 3</vt:lpstr>
      <vt:lpstr>Countries in the war part 4</vt:lpstr>
      <vt:lpstr>Allied guns</vt:lpstr>
      <vt:lpstr>Axis guns</vt:lpstr>
      <vt:lpstr>Tanks</vt:lpstr>
      <vt:lpstr>How it started</vt:lpstr>
      <vt:lpstr>What country was attacked first by Germany? </vt:lpstr>
      <vt:lpstr>Correct</vt:lpstr>
      <vt:lpstr>Wrong</vt:lpstr>
      <vt:lpstr>The end of the war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Wars (1,2)</dc:title>
  <dc:creator>3rd</dc:creator>
  <cp:lastModifiedBy>3rd</cp:lastModifiedBy>
  <cp:revision>19</cp:revision>
  <dcterms:created xsi:type="dcterms:W3CDTF">2016-12-01T15:18:27Z</dcterms:created>
  <dcterms:modified xsi:type="dcterms:W3CDTF">2016-12-15T15:38:21Z</dcterms:modified>
</cp:coreProperties>
</file>