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1CFFD-E75E-4AA0-A2AC-7DA61C439FD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A6DCB-1ED6-464B-B738-8F4AFA72ECD3}">
      <dgm:prSet phldrT="[Text]"/>
      <dgm:spPr/>
      <dgm:t>
        <a:bodyPr/>
        <a:lstStyle/>
        <a:p>
          <a:r>
            <a:rPr lang="en-US" dirty="0" smtClean="0"/>
            <a:t>He was born in Dysart Iowa</a:t>
          </a:r>
          <a:endParaRPr lang="en-US" dirty="0"/>
        </a:p>
      </dgm:t>
    </dgm:pt>
    <dgm:pt modelId="{72F0249D-8DB7-4592-9DD4-8799D71D87A9}" type="parTrans" cxnId="{65E62704-073D-45F5-A8DE-51EF100DCEA1}">
      <dgm:prSet/>
      <dgm:spPr/>
      <dgm:t>
        <a:bodyPr/>
        <a:lstStyle/>
        <a:p>
          <a:endParaRPr lang="en-US"/>
        </a:p>
      </dgm:t>
    </dgm:pt>
    <dgm:pt modelId="{8FFE4D31-0EC9-4C69-AA72-42D78A12648F}" type="sibTrans" cxnId="{65E62704-073D-45F5-A8DE-51EF100DCEA1}">
      <dgm:prSet/>
      <dgm:spPr/>
      <dgm:t>
        <a:bodyPr/>
        <a:lstStyle/>
        <a:p>
          <a:endParaRPr lang="en-US"/>
        </a:p>
      </dgm:t>
    </dgm:pt>
    <dgm:pt modelId="{1A41246B-348D-441B-8982-51FDA1C8F2AB}">
      <dgm:prSet phldrT="[Text]"/>
      <dgm:spPr/>
      <dgm:t>
        <a:bodyPr/>
        <a:lstStyle/>
        <a:p>
          <a:r>
            <a:rPr lang="en-US" dirty="0" smtClean="0"/>
            <a:t>He was in the National Guard</a:t>
          </a:r>
          <a:endParaRPr lang="en-US" dirty="0"/>
        </a:p>
      </dgm:t>
    </dgm:pt>
    <dgm:pt modelId="{FDC52722-04B6-4B8D-A92D-97F9C9A26F06}" type="parTrans" cxnId="{7E38A04A-30F6-4775-A444-31DA76AAB8E8}">
      <dgm:prSet/>
      <dgm:spPr/>
      <dgm:t>
        <a:bodyPr/>
        <a:lstStyle/>
        <a:p>
          <a:endParaRPr lang="en-US"/>
        </a:p>
      </dgm:t>
    </dgm:pt>
    <dgm:pt modelId="{7C3993F1-FF5B-4F1D-AB77-16F28DCC033F}" type="sibTrans" cxnId="{7E38A04A-30F6-4775-A444-31DA76AAB8E8}">
      <dgm:prSet/>
      <dgm:spPr/>
      <dgm:t>
        <a:bodyPr/>
        <a:lstStyle/>
        <a:p>
          <a:endParaRPr lang="en-US"/>
        </a:p>
      </dgm:t>
    </dgm:pt>
    <dgm:pt modelId="{BE751E31-0C06-4BE0-A6D1-02FFC794674B}">
      <dgm:prSet phldrT="[Text]"/>
      <dgm:spPr/>
      <dgm:t>
        <a:bodyPr/>
        <a:lstStyle/>
        <a:p>
          <a:r>
            <a:rPr lang="en-US" smtClean="0"/>
            <a:t>He </a:t>
          </a:r>
          <a:r>
            <a:rPr lang="en-US" dirty="0" smtClean="0"/>
            <a:t>went to war in Afghanistan</a:t>
          </a:r>
          <a:endParaRPr lang="en-US" dirty="0"/>
        </a:p>
      </dgm:t>
    </dgm:pt>
    <dgm:pt modelId="{1D30D482-5FBD-4267-AA06-04F12A161234}" type="parTrans" cxnId="{5A88A17E-1FF3-4D45-935F-D6867890E10F}">
      <dgm:prSet/>
      <dgm:spPr/>
      <dgm:t>
        <a:bodyPr/>
        <a:lstStyle/>
        <a:p>
          <a:endParaRPr lang="en-US"/>
        </a:p>
      </dgm:t>
    </dgm:pt>
    <dgm:pt modelId="{1FD96983-C28A-4283-B2C1-9A5C19F437C9}" type="sibTrans" cxnId="{5A88A17E-1FF3-4D45-935F-D6867890E10F}">
      <dgm:prSet/>
      <dgm:spPr/>
      <dgm:t>
        <a:bodyPr/>
        <a:lstStyle/>
        <a:p>
          <a:endParaRPr lang="en-US"/>
        </a:p>
      </dgm:t>
    </dgm:pt>
    <dgm:pt modelId="{878D7CC8-8D6D-45A9-8B2C-D68A28350E68}" type="pres">
      <dgm:prSet presAssocID="{AC91CFFD-E75E-4AA0-A2AC-7DA61C439F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BE429-1E80-40BD-B373-B95B2743D646}" type="pres">
      <dgm:prSet presAssocID="{CABA6DCB-1ED6-464B-B738-8F4AFA72ECD3}" presName="parentLin" presStyleCnt="0"/>
      <dgm:spPr/>
    </dgm:pt>
    <dgm:pt modelId="{E80AF330-58D8-4623-9883-2A574BCDC14A}" type="pres">
      <dgm:prSet presAssocID="{CABA6DCB-1ED6-464B-B738-8F4AFA72ECD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F6EE13-205E-4DEB-A974-B592C55D7BDC}" type="pres">
      <dgm:prSet presAssocID="{CABA6DCB-1ED6-464B-B738-8F4AFA72EC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E5755-E94C-459C-9FD1-B4B932DF5B02}" type="pres">
      <dgm:prSet presAssocID="{CABA6DCB-1ED6-464B-B738-8F4AFA72ECD3}" presName="negativeSpace" presStyleCnt="0"/>
      <dgm:spPr/>
    </dgm:pt>
    <dgm:pt modelId="{0207A214-DDEA-4F02-A8CA-409D54EF58D0}" type="pres">
      <dgm:prSet presAssocID="{CABA6DCB-1ED6-464B-B738-8F4AFA72ECD3}" presName="childText" presStyleLbl="conFgAcc1" presStyleIdx="0" presStyleCnt="3" custLinFactNeighborY="-89595">
        <dgm:presLayoutVars>
          <dgm:bulletEnabled val="1"/>
        </dgm:presLayoutVars>
      </dgm:prSet>
      <dgm:spPr/>
    </dgm:pt>
    <dgm:pt modelId="{E3851874-C161-400D-A608-650ED11F0191}" type="pres">
      <dgm:prSet presAssocID="{8FFE4D31-0EC9-4C69-AA72-42D78A12648F}" presName="spaceBetweenRectangles" presStyleCnt="0"/>
      <dgm:spPr/>
    </dgm:pt>
    <dgm:pt modelId="{B1651C0D-8143-4A06-9801-5313514A929C}" type="pres">
      <dgm:prSet presAssocID="{1A41246B-348D-441B-8982-51FDA1C8F2AB}" presName="parentLin" presStyleCnt="0"/>
      <dgm:spPr/>
    </dgm:pt>
    <dgm:pt modelId="{E2D48001-62BD-4014-9241-28B33B65CFEA}" type="pres">
      <dgm:prSet presAssocID="{1A41246B-348D-441B-8982-51FDA1C8F2A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483365D-0F78-4B53-BA8F-426169CC5E54}" type="pres">
      <dgm:prSet presAssocID="{1A41246B-348D-441B-8982-51FDA1C8F2A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9CC16-5B8C-4C9F-BC36-D68C5A55B82D}" type="pres">
      <dgm:prSet presAssocID="{1A41246B-348D-441B-8982-51FDA1C8F2AB}" presName="negativeSpace" presStyleCnt="0"/>
      <dgm:spPr/>
    </dgm:pt>
    <dgm:pt modelId="{2D08B875-DC7C-4402-BB62-20C0F35EAA40}" type="pres">
      <dgm:prSet presAssocID="{1A41246B-348D-441B-8982-51FDA1C8F2AB}" presName="childText" presStyleLbl="conFgAcc1" presStyleIdx="1" presStyleCnt="3">
        <dgm:presLayoutVars>
          <dgm:bulletEnabled val="1"/>
        </dgm:presLayoutVars>
      </dgm:prSet>
      <dgm:spPr/>
    </dgm:pt>
    <dgm:pt modelId="{58ADAC40-CBCC-446F-810C-14F5889C611D}" type="pres">
      <dgm:prSet presAssocID="{7C3993F1-FF5B-4F1D-AB77-16F28DCC033F}" presName="spaceBetweenRectangles" presStyleCnt="0"/>
      <dgm:spPr/>
    </dgm:pt>
    <dgm:pt modelId="{FDFFB1D2-2DD5-4528-9CD8-E1E2AE1DA489}" type="pres">
      <dgm:prSet presAssocID="{BE751E31-0C06-4BE0-A6D1-02FFC794674B}" presName="parentLin" presStyleCnt="0"/>
      <dgm:spPr/>
    </dgm:pt>
    <dgm:pt modelId="{36301AC5-873F-4DD8-BBED-DCA78686371B}" type="pres">
      <dgm:prSet presAssocID="{BE751E31-0C06-4BE0-A6D1-02FFC79467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B6B1219-0482-4E4E-A36E-ED0F55E10CF5}" type="pres">
      <dgm:prSet presAssocID="{BE751E31-0C06-4BE0-A6D1-02FFC794674B}" presName="parentText" presStyleLbl="node1" presStyleIdx="2" presStyleCnt="3" custLinFactNeighborX="-25000" custLinFactNeighborY="305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EA27E-E681-4365-9B2F-FECEED2FABFD}" type="pres">
      <dgm:prSet presAssocID="{BE751E31-0C06-4BE0-A6D1-02FFC794674B}" presName="negativeSpace" presStyleCnt="0"/>
      <dgm:spPr/>
    </dgm:pt>
    <dgm:pt modelId="{C48A0966-CB20-44C3-B520-E95FA631F2A2}" type="pres">
      <dgm:prSet presAssocID="{BE751E31-0C06-4BE0-A6D1-02FFC794674B}" presName="childText" presStyleLbl="conFgAcc1" presStyleIdx="2" presStyleCnt="3" custLinFactY="100000" custLinFactNeighborX="1250" custLinFactNeighborY="143976">
        <dgm:presLayoutVars>
          <dgm:bulletEnabled val="1"/>
        </dgm:presLayoutVars>
      </dgm:prSet>
      <dgm:spPr/>
    </dgm:pt>
  </dgm:ptLst>
  <dgm:cxnLst>
    <dgm:cxn modelId="{65E62704-073D-45F5-A8DE-51EF100DCEA1}" srcId="{AC91CFFD-E75E-4AA0-A2AC-7DA61C439FD7}" destId="{CABA6DCB-1ED6-464B-B738-8F4AFA72ECD3}" srcOrd="0" destOrd="0" parTransId="{72F0249D-8DB7-4592-9DD4-8799D71D87A9}" sibTransId="{8FFE4D31-0EC9-4C69-AA72-42D78A12648F}"/>
    <dgm:cxn modelId="{5A88A17E-1FF3-4D45-935F-D6867890E10F}" srcId="{AC91CFFD-E75E-4AA0-A2AC-7DA61C439FD7}" destId="{BE751E31-0C06-4BE0-A6D1-02FFC794674B}" srcOrd="2" destOrd="0" parTransId="{1D30D482-5FBD-4267-AA06-04F12A161234}" sibTransId="{1FD96983-C28A-4283-B2C1-9A5C19F437C9}"/>
    <dgm:cxn modelId="{2BC48697-259E-4FA3-99F5-77D909100D04}" type="presOf" srcId="{AC91CFFD-E75E-4AA0-A2AC-7DA61C439FD7}" destId="{878D7CC8-8D6D-45A9-8B2C-D68A28350E68}" srcOrd="0" destOrd="0" presId="urn:microsoft.com/office/officeart/2005/8/layout/list1"/>
    <dgm:cxn modelId="{2442AF3D-478A-4F3D-862A-0A72F644DE29}" type="presOf" srcId="{1A41246B-348D-441B-8982-51FDA1C8F2AB}" destId="{E2D48001-62BD-4014-9241-28B33B65CFEA}" srcOrd="0" destOrd="0" presId="urn:microsoft.com/office/officeart/2005/8/layout/list1"/>
    <dgm:cxn modelId="{89D37D70-97FC-4875-BD4C-2B9DDE5B5BE2}" type="presOf" srcId="{BE751E31-0C06-4BE0-A6D1-02FFC794674B}" destId="{36301AC5-873F-4DD8-BBED-DCA78686371B}" srcOrd="0" destOrd="0" presId="urn:microsoft.com/office/officeart/2005/8/layout/list1"/>
    <dgm:cxn modelId="{7E38A04A-30F6-4775-A444-31DA76AAB8E8}" srcId="{AC91CFFD-E75E-4AA0-A2AC-7DA61C439FD7}" destId="{1A41246B-348D-441B-8982-51FDA1C8F2AB}" srcOrd="1" destOrd="0" parTransId="{FDC52722-04B6-4B8D-A92D-97F9C9A26F06}" sibTransId="{7C3993F1-FF5B-4F1D-AB77-16F28DCC033F}"/>
    <dgm:cxn modelId="{50ABD657-D549-4B0A-9ADE-AAE16B0532C3}" type="presOf" srcId="{CABA6DCB-1ED6-464B-B738-8F4AFA72ECD3}" destId="{AAF6EE13-205E-4DEB-A974-B592C55D7BDC}" srcOrd="1" destOrd="0" presId="urn:microsoft.com/office/officeart/2005/8/layout/list1"/>
    <dgm:cxn modelId="{1784FB6C-5453-437B-AE88-A5AF5D40ED0F}" type="presOf" srcId="{BE751E31-0C06-4BE0-A6D1-02FFC794674B}" destId="{4B6B1219-0482-4E4E-A36E-ED0F55E10CF5}" srcOrd="1" destOrd="0" presId="urn:microsoft.com/office/officeart/2005/8/layout/list1"/>
    <dgm:cxn modelId="{E74AA9A4-D4F1-43AE-AB85-6E389A8A243C}" type="presOf" srcId="{1A41246B-348D-441B-8982-51FDA1C8F2AB}" destId="{7483365D-0F78-4B53-BA8F-426169CC5E54}" srcOrd="1" destOrd="0" presId="urn:microsoft.com/office/officeart/2005/8/layout/list1"/>
    <dgm:cxn modelId="{006FA433-644A-4B85-99A5-A479B0FAA2C0}" type="presOf" srcId="{CABA6DCB-1ED6-464B-B738-8F4AFA72ECD3}" destId="{E80AF330-58D8-4623-9883-2A574BCDC14A}" srcOrd="0" destOrd="0" presId="urn:microsoft.com/office/officeart/2005/8/layout/list1"/>
    <dgm:cxn modelId="{F8BF8676-DEBF-427C-8921-B18E59A8C1C3}" type="presParOf" srcId="{878D7CC8-8D6D-45A9-8B2C-D68A28350E68}" destId="{9C7BE429-1E80-40BD-B373-B95B2743D646}" srcOrd="0" destOrd="0" presId="urn:microsoft.com/office/officeart/2005/8/layout/list1"/>
    <dgm:cxn modelId="{D956E465-1698-45EF-ABDC-1FC056DEE7AF}" type="presParOf" srcId="{9C7BE429-1E80-40BD-B373-B95B2743D646}" destId="{E80AF330-58D8-4623-9883-2A574BCDC14A}" srcOrd="0" destOrd="0" presId="urn:microsoft.com/office/officeart/2005/8/layout/list1"/>
    <dgm:cxn modelId="{8AD89A5D-48D5-4877-A640-2D843564D6ED}" type="presParOf" srcId="{9C7BE429-1E80-40BD-B373-B95B2743D646}" destId="{AAF6EE13-205E-4DEB-A974-B592C55D7BDC}" srcOrd="1" destOrd="0" presId="urn:microsoft.com/office/officeart/2005/8/layout/list1"/>
    <dgm:cxn modelId="{D7648C40-A6CC-4013-B712-A0A2E5E0538C}" type="presParOf" srcId="{878D7CC8-8D6D-45A9-8B2C-D68A28350E68}" destId="{249E5755-E94C-459C-9FD1-B4B932DF5B02}" srcOrd="1" destOrd="0" presId="urn:microsoft.com/office/officeart/2005/8/layout/list1"/>
    <dgm:cxn modelId="{290B4A68-C38B-43C8-9688-B01FCAA012BC}" type="presParOf" srcId="{878D7CC8-8D6D-45A9-8B2C-D68A28350E68}" destId="{0207A214-DDEA-4F02-A8CA-409D54EF58D0}" srcOrd="2" destOrd="0" presId="urn:microsoft.com/office/officeart/2005/8/layout/list1"/>
    <dgm:cxn modelId="{E6B6E302-9B0F-46A1-B851-65590CC5824A}" type="presParOf" srcId="{878D7CC8-8D6D-45A9-8B2C-D68A28350E68}" destId="{E3851874-C161-400D-A608-650ED11F0191}" srcOrd="3" destOrd="0" presId="urn:microsoft.com/office/officeart/2005/8/layout/list1"/>
    <dgm:cxn modelId="{8B17486B-1AD2-4EAB-9041-AD7D1A8E1501}" type="presParOf" srcId="{878D7CC8-8D6D-45A9-8B2C-D68A28350E68}" destId="{B1651C0D-8143-4A06-9801-5313514A929C}" srcOrd="4" destOrd="0" presId="urn:microsoft.com/office/officeart/2005/8/layout/list1"/>
    <dgm:cxn modelId="{54BF8393-CD44-4854-82AB-39C512928CFB}" type="presParOf" srcId="{B1651C0D-8143-4A06-9801-5313514A929C}" destId="{E2D48001-62BD-4014-9241-28B33B65CFEA}" srcOrd="0" destOrd="0" presId="urn:microsoft.com/office/officeart/2005/8/layout/list1"/>
    <dgm:cxn modelId="{CC2DB4B9-5979-4D09-A40C-B347C8292D84}" type="presParOf" srcId="{B1651C0D-8143-4A06-9801-5313514A929C}" destId="{7483365D-0F78-4B53-BA8F-426169CC5E54}" srcOrd="1" destOrd="0" presId="urn:microsoft.com/office/officeart/2005/8/layout/list1"/>
    <dgm:cxn modelId="{16C85293-2CC6-418D-9C7B-C403CB9820DE}" type="presParOf" srcId="{878D7CC8-8D6D-45A9-8B2C-D68A28350E68}" destId="{F9E9CC16-5B8C-4C9F-BC36-D68C5A55B82D}" srcOrd="5" destOrd="0" presId="urn:microsoft.com/office/officeart/2005/8/layout/list1"/>
    <dgm:cxn modelId="{1F2C771F-1AD7-4952-B5C6-AF55679A8617}" type="presParOf" srcId="{878D7CC8-8D6D-45A9-8B2C-D68A28350E68}" destId="{2D08B875-DC7C-4402-BB62-20C0F35EAA40}" srcOrd="6" destOrd="0" presId="urn:microsoft.com/office/officeart/2005/8/layout/list1"/>
    <dgm:cxn modelId="{DD8C2177-90F5-402F-AC82-EBA0D55FCF20}" type="presParOf" srcId="{878D7CC8-8D6D-45A9-8B2C-D68A28350E68}" destId="{58ADAC40-CBCC-446F-810C-14F5889C611D}" srcOrd="7" destOrd="0" presId="urn:microsoft.com/office/officeart/2005/8/layout/list1"/>
    <dgm:cxn modelId="{3AA71032-688F-44EB-8718-7A5874C49A73}" type="presParOf" srcId="{878D7CC8-8D6D-45A9-8B2C-D68A28350E68}" destId="{FDFFB1D2-2DD5-4528-9CD8-E1E2AE1DA489}" srcOrd="8" destOrd="0" presId="urn:microsoft.com/office/officeart/2005/8/layout/list1"/>
    <dgm:cxn modelId="{C2535F65-CEA7-4D08-8724-78BB3E4AE46C}" type="presParOf" srcId="{FDFFB1D2-2DD5-4528-9CD8-E1E2AE1DA489}" destId="{36301AC5-873F-4DD8-BBED-DCA78686371B}" srcOrd="0" destOrd="0" presId="urn:microsoft.com/office/officeart/2005/8/layout/list1"/>
    <dgm:cxn modelId="{4827593D-9F49-45BB-8CE0-DF68117BDDDA}" type="presParOf" srcId="{FDFFB1D2-2DD5-4528-9CD8-E1E2AE1DA489}" destId="{4B6B1219-0482-4E4E-A36E-ED0F55E10CF5}" srcOrd="1" destOrd="0" presId="urn:microsoft.com/office/officeart/2005/8/layout/list1"/>
    <dgm:cxn modelId="{D015E24A-E3BD-4D63-87E8-95EA06D1C9E3}" type="presParOf" srcId="{878D7CC8-8D6D-45A9-8B2C-D68A28350E68}" destId="{7ECEA27E-E681-4365-9B2F-FECEED2FABFD}" srcOrd="9" destOrd="0" presId="urn:microsoft.com/office/officeart/2005/8/layout/list1"/>
    <dgm:cxn modelId="{9BD88652-F530-42AE-A6C6-4B9C72DC007D}" type="presParOf" srcId="{878D7CC8-8D6D-45A9-8B2C-D68A28350E68}" destId="{C48A0966-CB20-44C3-B520-E95FA631F2A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D53055-6AA5-4355-B6DC-27D370175D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7B78E-29F1-4F46-8F67-156624CB16CA}">
      <dgm:prSet phldrT="[Text]"/>
      <dgm:spPr/>
      <dgm:t>
        <a:bodyPr/>
        <a:lstStyle/>
        <a:p>
          <a:r>
            <a:rPr lang="en-US" dirty="0" smtClean="0"/>
            <a:t>He has a daughter </a:t>
          </a:r>
          <a:endParaRPr lang="en-US" dirty="0"/>
        </a:p>
      </dgm:t>
    </dgm:pt>
    <dgm:pt modelId="{5FEC0093-86ED-4ECF-93FE-E4B21EFAB0E7}" type="parTrans" cxnId="{B4C6E37D-5F3A-4425-B8CF-C6ABB7E74828}">
      <dgm:prSet/>
      <dgm:spPr/>
      <dgm:t>
        <a:bodyPr/>
        <a:lstStyle/>
        <a:p>
          <a:endParaRPr lang="en-US"/>
        </a:p>
      </dgm:t>
    </dgm:pt>
    <dgm:pt modelId="{3DC33C22-24A0-4E22-9BA3-2A7F47A7ABDE}" type="sibTrans" cxnId="{B4C6E37D-5F3A-4425-B8CF-C6ABB7E74828}">
      <dgm:prSet/>
      <dgm:spPr/>
      <dgm:t>
        <a:bodyPr/>
        <a:lstStyle/>
        <a:p>
          <a:endParaRPr lang="en-US"/>
        </a:p>
      </dgm:t>
    </dgm:pt>
    <dgm:pt modelId="{96562F8D-CD82-4172-831F-DD688DEA5387}">
      <dgm:prSet phldrT="[Text]"/>
      <dgm:spPr/>
      <dgm:t>
        <a:bodyPr/>
        <a:lstStyle/>
        <a:p>
          <a:r>
            <a:rPr lang="en-US" dirty="0" smtClean="0"/>
            <a:t>He has a wife</a:t>
          </a:r>
          <a:endParaRPr lang="en-US" dirty="0"/>
        </a:p>
      </dgm:t>
    </dgm:pt>
    <dgm:pt modelId="{4593E1F2-097D-4F20-BF09-0A91C161C04B}" type="parTrans" cxnId="{73E57412-EA4B-44B1-90EF-E425F4538D83}">
      <dgm:prSet/>
      <dgm:spPr/>
      <dgm:t>
        <a:bodyPr/>
        <a:lstStyle/>
        <a:p>
          <a:endParaRPr lang="en-US"/>
        </a:p>
      </dgm:t>
    </dgm:pt>
    <dgm:pt modelId="{71BE49AF-07B8-405E-B12D-3F4554A599DD}" type="sibTrans" cxnId="{73E57412-EA4B-44B1-90EF-E425F4538D83}">
      <dgm:prSet/>
      <dgm:spPr/>
      <dgm:t>
        <a:bodyPr/>
        <a:lstStyle/>
        <a:p>
          <a:endParaRPr lang="en-US"/>
        </a:p>
      </dgm:t>
    </dgm:pt>
    <dgm:pt modelId="{FFB9138E-74EA-4668-93A1-88E61001D4F4}">
      <dgm:prSet phldrT="[Text]"/>
      <dgm:spPr/>
      <dgm:t>
        <a:bodyPr/>
        <a:lstStyle/>
        <a:p>
          <a:r>
            <a:rPr lang="en-US" dirty="0" smtClean="0"/>
            <a:t>He wants a secret place to right</a:t>
          </a:r>
        </a:p>
      </dgm:t>
    </dgm:pt>
    <dgm:pt modelId="{0A390B5B-308F-4054-872B-AE9114E8C04F}" type="parTrans" cxnId="{A48D4E6F-B2A4-423F-AEF7-CA37CC26B8BE}">
      <dgm:prSet/>
      <dgm:spPr/>
      <dgm:t>
        <a:bodyPr/>
        <a:lstStyle/>
        <a:p>
          <a:endParaRPr lang="en-US"/>
        </a:p>
      </dgm:t>
    </dgm:pt>
    <dgm:pt modelId="{956A2341-D4CF-4FDB-88D1-B5F573620845}" type="sibTrans" cxnId="{A48D4E6F-B2A4-423F-AEF7-CA37CC26B8BE}">
      <dgm:prSet/>
      <dgm:spPr/>
      <dgm:t>
        <a:bodyPr/>
        <a:lstStyle/>
        <a:p>
          <a:endParaRPr lang="en-US"/>
        </a:p>
      </dgm:t>
    </dgm:pt>
    <dgm:pt modelId="{D40D6010-7C23-4C1B-B8AC-24B97C076400}" type="pres">
      <dgm:prSet presAssocID="{87D53055-6AA5-4355-B6DC-27D370175D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F884B8-67AB-4EFE-BF6E-6501104A3434}" type="pres">
      <dgm:prSet presAssocID="{77C7B78E-29F1-4F46-8F67-156624CB16CA}" presName="parentLin" presStyleCnt="0"/>
      <dgm:spPr/>
    </dgm:pt>
    <dgm:pt modelId="{0527AA2C-B2F7-4048-8002-BC29479F6642}" type="pres">
      <dgm:prSet presAssocID="{77C7B78E-29F1-4F46-8F67-156624CB16C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712D74A-19D3-4B23-B72C-B0C9F40CE9BD}" type="pres">
      <dgm:prSet presAssocID="{77C7B78E-29F1-4F46-8F67-156624CB16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6D39D-AA4E-4735-97D7-BFF8AA269184}" type="pres">
      <dgm:prSet presAssocID="{77C7B78E-29F1-4F46-8F67-156624CB16CA}" presName="negativeSpace" presStyleCnt="0"/>
      <dgm:spPr/>
    </dgm:pt>
    <dgm:pt modelId="{533D4A48-B2F8-4EDA-8104-8B55340E6029}" type="pres">
      <dgm:prSet presAssocID="{77C7B78E-29F1-4F46-8F67-156624CB16CA}" presName="childText" presStyleLbl="conFgAcc1" presStyleIdx="0" presStyleCnt="3">
        <dgm:presLayoutVars>
          <dgm:bulletEnabled val="1"/>
        </dgm:presLayoutVars>
      </dgm:prSet>
      <dgm:spPr/>
    </dgm:pt>
    <dgm:pt modelId="{B790779F-105D-4A5D-900A-4C85D36A9C14}" type="pres">
      <dgm:prSet presAssocID="{3DC33C22-24A0-4E22-9BA3-2A7F47A7ABDE}" presName="spaceBetweenRectangles" presStyleCnt="0"/>
      <dgm:spPr/>
    </dgm:pt>
    <dgm:pt modelId="{300F594E-679F-441C-B786-699BFB27587E}" type="pres">
      <dgm:prSet presAssocID="{96562F8D-CD82-4172-831F-DD688DEA5387}" presName="parentLin" presStyleCnt="0"/>
      <dgm:spPr/>
    </dgm:pt>
    <dgm:pt modelId="{CF98EDB9-67FD-448A-A718-944BA0F3D532}" type="pres">
      <dgm:prSet presAssocID="{96562F8D-CD82-4172-831F-DD688DEA538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BE29E0-3890-4A6C-A228-E47FF2041AF7}" type="pres">
      <dgm:prSet presAssocID="{96562F8D-CD82-4172-831F-DD688DEA538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8BFAE-1B3E-4171-9936-52116273065F}" type="pres">
      <dgm:prSet presAssocID="{96562F8D-CD82-4172-831F-DD688DEA5387}" presName="negativeSpace" presStyleCnt="0"/>
      <dgm:spPr/>
    </dgm:pt>
    <dgm:pt modelId="{516D3613-CC95-47D7-8EDF-8DD53A98ABFE}" type="pres">
      <dgm:prSet presAssocID="{96562F8D-CD82-4172-831F-DD688DEA5387}" presName="childText" presStyleLbl="conFgAcc1" presStyleIdx="1" presStyleCnt="3">
        <dgm:presLayoutVars>
          <dgm:bulletEnabled val="1"/>
        </dgm:presLayoutVars>
      </dgm:prSet>
      <dgm:spPr/>
    </dgm:pt>
    <dgm:pt modelId="{D546C770-9FD9-49CE-A058-31E513A7E362}" type="pres">
      <dgm:prSet presAssocID="{71BE49AF-07B8-405E-B12D-3F4554A599DD}" presName="spaceBetweenRectangles" presStyleCnt="0"/>
      <dgm:spPr/>
    </dgm:pt>
    <dgm:pt modelId="{C2D71E2B-BBB3-4581-95D7-E19AEF8F600D}" type="pres">
      <dgm:prSet presAssocID="{FFB9138E-74EA-4668-93A1-88E61001D4F4}" presName="parentLin" presStyleCnt="0"/>
      <dgm:spPr/>
    </dgm:pt>
    <dgm:pt modelId="{92B63454-6694-4B92-B661-4274694E5480}" type="pres">
      <dgm:prSet presAssocID="{FFB9138E-74EA-4668-93A1-88E61001D4F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282CE74-1407-4004-8628-72DC561192B5}" type="pres">
      <dgm:prSet presAssocID="{FFB9138E-74EA-4668-93A1-88E61001D4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09FAD-99EF-4010-BEF8-339FA4D272C9}" type="pres">
      <dgm:prSet presAssocID="{FFB9138E-74EA-4668-93A1-88E61001D4F4}" presName="negativeSpace" presStyleCnt="0"/>
      <dgm:spPr/>
    </dgm:pt>
    <dgm:pt modelId="{91C2FEAB-254F-48D1-962A-114DC35C4120}" type="pres">
      <dgm:prSet presAssocID="{FFB9138E-74EA-4668-93A1-88E61001D4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20DE20-6751-453C-92FD-A937B29F00BC}" type="presOf" srcId="{77C7B78E-29F1-4F46-8F67-156624CB16CA}" destId="{0527AA2C-B2F7-4048-8002-BC29479F6642}" srcOrd="0" destOrd="0" presId="urn:microsoft.com/office/officeart/2005/8/layout/list1"/>
    <dgm:cxn modelId="{1008CB6C-278E-4061-80D1-76E917DB1A09}" type="presOf" srcId="{FFB9138E-74EA-4668-93A1-88E61001D4F4}" destId="{92B63454-6694-4B92-B661-4274694E5480}" srcOrd="0" destOrd="0" presId="urn:microsoft.com/office/officeart/2005/8/layout/list1"/>
    <dgm:cxn modelId="{727DF102-1532-4D5D-AA82-9670DB752FC5}" type="presOf" srcId="{77C7B78E-29F1-4F46-8F67-156624CB16CA}" destId="{4712D74A-19D3-4B23-B72C-B0C9F40CE9BD}" srcOrd="1" destOrd="0" presId="urn:microsoft.com/office/officeart/2005/8/layout/list1"/>
    <dgm:cxn modelId="{69A7E726-B57D-4844-B467-FE3F58581666}" type="presOf" srcId="{87D53055-6AA5-4355-B6DC-27D370175D5F}" destId="{D40D6010-7C23-4C1B-B8AC-24B97C076400}" srcOrd="0" destOrd="0" presId="urn:microsoft.com/office/officeart/2005/8/layout/list1"/>
    <dgm:cxn modelId="{CE640E56-15F0-4C76-8129-AA3E98CD5C56}" type="presOf" srcId="{96562F8D-CD82-4172-831F-DD688DEA5387}" destId="{69BE29E0-3890-4A6C-A228-E47FF2041AF7}" srcOrd="1" destOrd="0" presId="urn:microsoft.com/office/officeart/2005/8/layout/list1"/>
    <dgm:cxn modelId="{73E57412-EA4B-44B1-90EF-E425F4538D83}" srcId="{87D53055-6AA5-4355-B6DC-27D370175D5F}" destId="{96562F8D-CD82-4172-831F-DD688DEA5387}" srcOrd="1" destOrd="0" parTransId="{4593E1F2-097D-4F20-BF09-0A91C161C04B}" sibTransId="{71BE49AF-07B8-405E-B12D-3F4554A599DD}"/>
    <dgm:cxn modelId="{A48D4E6F-B2A4-423F-AEF7-CA37CC26B8BE}" srcId="{87D53055-6AA5-4355-B6DC-27D370175D5F}" destId="{FFB9138E-74EA-4668-93A1-88E61001D4F4}" srcOrd="2" destOrd="0" parTransId="{0A390B5B-308F-4054-872B-AE9114E8C04F}" sibTransId="{956A2341-D4CF-4FDB-88D1-B5F573620845}"/>
    <dgm:cxn modelId="{BDF62655-4F4A-4FDF-8EA2-FCF6B072507E}" type="presOf" srcId="{96562F8D-CD82-4172-831F-DD688DEA5387}" destId="{CF98EDB9-67FD-448A-A718-944BA0F3D532}" srcOrd="0" destOrd="0" presId="urn:microsoft.com/office/officeart/2005/8/layout/list1"/>
    <dgm:cxn modelId="{B4C6E37D-5F3A-4425-B8CF-C6ABB7E74828}" srcId="{87D53055-6AA5-4355-B6DC-27D370175D5F}" destId="{77C7B78E-29F1-4F46-8F67-156624CB16CA}" srcOrd="0" destOrd="0" parTransId="{5FEC0093-86ED-4ECF-93FE-E4B21EFAB0E7}" sibTransId="{3DC33C22-24A0-4E22-9BA3-2A7F47A7ABDE}"/>
    <dgm:cxn modelId="{6C5BB897-97C8-43A0-AA34-24493F66254F}" type="presOf" srcId="{FFB9138E-74EA-4668-93A1-88E61001D4F4}" destId="{0282CE74-1407-4004-8628-72DC561192B5}" srcOrd="1" destOrd="0" presId="urn:microsoft.com/office/officeart/2005/8/layout/list1"/>
    <dgm:cxn modelId="{2625AD14-8D68-42B0-87C4-B5B57F93D30F}" type="presParOf" srcId="{D40D6010-7C23-4C1B-B8AC-24B97C076400}" destId="{AAF884B8-67AB-4EFE-BF6E-6501104A3434}" srcOrd="0" destOrd="0" presId="urn:microsoft.com/office/officeart/2005/8/layout/list1"/>
    <dgm:cxn modelId="{FC3413C0-EC20-470C-A334-B2E6D80D125A}" type="presParOf" srcId="{AAF884B8-67AB-4EFE-BF6E-6501104A3434}" destId="{0527AA2C-B2F7-4048-8002-BC29479F6642}" srcOrd="0" destOrd="0" presId="urn:microsoft.com/office/officeart/2005/8/layout/list1"/>
    <dgm:cxn modelId="{4197DA6C-C864-4ED2-A4BD-327CFA727378}" type="presParOf" srcId="{AAF884B8-67AB-4EFE-BF6E-6501104A3434}" destId="{4712D74A-19D3-4B23-B72C-B0C9F40CE9BD}" srcOrd="1" destOrd="0" presId="urn:microsoft.com/office/officeart/2005/8/layout/list1"/>
    <dgm:cxn modelId="{6ADBACAC-5C68-4A44-A580-C800B64AB957}" type="presParOf" srcId="{D40D6010-7C23-4C1B-B8AC-24B97C076400}" destId="{C8F6D39D-AA4E-4735-97D7-BFF8AA269184}" srcOrd="1" destOrd="0" presId="urn:microsoft.com/office/officeart/2005/8/layout/list1"/>
    <dgm:cxn modelId="{413433F7-5189-4C89-8020-6BEAE69A49EB}" type="presParOf" srcId="{D40D6010-7C23-4C1B-B8AC-24B97C076400}" destId="{533D4A48-B2F8-4EDA-8104-8B55340E6029}" srcOrd="2" destOrd="0" presId="urn:microsoft.com/office/officeart/2005/8/layout/list1"/>
    <dgm:cxn modelId="{16A27213-7713-47D6-9E2C-A4F1CF60AEC7}" type="presParOf" srcId="{D40D6010-7C23-4C1B-B8AC-24B97C076400}" destId="{B790779F-105D-4A5D-900A-4C85D36A9C14}" srcOrd="3" destOrd="0" presId="urn:microsoft.com/office/officeart/2005/8/layout/list1"/>
    <dgm:cxn modelId="{AA3596C0-662C-40C2-8E32-27845A2775FF}" type="presParOf" srcId="{D40D6010-7C23-4C1B-B8AC-24B97C076400}" destId="{300F594E-679F-441C-B786-699BFB27587E}" srcOrd="4" destOrd="0" presId="urn:microsoft.com/office/officeart/2005/8/layout/list1"/>
    <dgm:cxn modelId="{2A1E5D34-54AC-4530-BF54-D24F12DBFF04}" type="presParOf" srcId="{300F594E-679F-441C-B786-699BFB27587E}" destId="{CF98EDB9-67FD-448A-A718-944BA0F3D532}" srcOrd="0" destOrd="0" presId="urn:microsoft.com/office/officeart/2005/8/layout/list1"/>
    <dgm:cxn modelId="{2F852739-A509-45C9-AB9E-D75150E1BE68}" type="presParOf" srcId="{300F594E-679F-441C-B786-699BFB27587E}" destId="{69BE29E0-3890-4A6C-A228-E47FF2041AF7}" srcOrd="1" destOrd="0" presId="urn:microsoft.com/office/officeart/2005/8/layout/list1"/>
    <dgm:cxn modelId="{AC939AF8-CF6B-47B0-B990-B7F7B0B1A0DC}" type="presParOf" srcId="{D40D6010-7C23-4C1B-B8AC-24B97C076400}" destId="{C1D8BFAE-1B3E-4171-9936-52116273065F}" srcOrd="5" destOrd="0" presId="urn:microsoft.com/office/officeart/2005/8/layout/list1"/>
    <dgm:cxn modelId="{5B926A26-EBDB-4173-97C6-3253F8A735BA}" type="presParOf" srcId="{D40D6010-7C23-4C1B-B8AC-24B97C076400}" destId="{516D3613-CC95-47D7-8EDF-8DD53A98ABFE}" srcOrd="6" destOrd="0" presId="urn:microsoft.com/office/officeart/2005/8/layout/list1"/>
    <dgm:cxn modelId="{95E9E71D-C762-47B5-8547-6E7497B52E67}" type="presParOf" srcId="{D40D6010-7C23-4C1B-B8AC-24B97C076400}" destId="{D546C770-9FD9-49CE-A058-31E513A7E362}" srcOrd="7" destOrd="0" presId="urn:microsoft.com/office/officeart/2005/8/layout/list1"/>
    <dgm:cxn modelId="{8AA338D1-99CA-4C3A-B23A-B0523060B643}" type="presParOf" srcId="{D40D6010-7C23-4C1B-B8AC-24B97C076400}" destId="{C2D71E2B-BBB3-4581-95D7-E19AEF8F600D}" srcOrd="8" destOrd="0" presId="urn:microsoft.com/office/officeart/2005/8/layout/list1"/>
    <dgm:cxn modelId="{5A17CEC2-CCFA-4007-8D90-34C9274BF43D}" type="presParOf" srcId="{C2D71E2B-BBB3-4581-95D7-E19AEF8F600D}" destId="{92B63454-6694-4B92-B661-4274694E5480}" srcOrd="0" destOrd="0" presId="urn:microsoft.com/office/officeart/2005/8/layout/list1"/>
    <dgm:cxn modelId="{14F080C7-4728-4BF4-BF83-7D35F66CB82B}" type="presParOf" srcId="{C2D71E2B-BBB3-4581-95D7-E19AEF8F600D}" destId="{0282CE74-1407-4004-8628-72DC561192B5}" srcOrd="1" destOrd="0" presId="urn:microsoft.com/office/officeart/2005/8/layout/list1"/>
    <dgm:cxn modelId="{046309C5-1CE8-40F3-9524-C309D89A4A28}" type="presParOf" srcId="{D40D6010-7C23-4C1B-B8AC-24B97C076400}" destId="{80809FAD-99EF-4010-BEF8-339FA4D272C9}" srcOrd="9" destOrd="0" presId="urn:microsoft.com/office/officeart/2005/8/layout/list1"/>
    <dgm:cxn modelId="{A43D7231-9FD7-43EA-975B-D95AC6161939}" type="presParOf" srcId="{D40D6010-7C23-4C1B-B8AC-24B97C076400}" destId="{91C2FEAB-254F-48D1-962A-114DC35C412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C306E-3D1F-4F50-AF5B-AFEEDB96FD7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0BFB50-9332-48B9-9AB4-357A68567C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G5dyN7b7PAhUByoMKHbN3AesQjRwIBw&amp;url=http://www.bookshoptalk.com/2014/01/interview-with-trent-reedy-author-of.html&amp;psig=AFQjCNFnNeAp2iodopBEB6Y-zbER-FhwSw&amp;ust=1475591534133326" TargetMode="External"/><Relationship Id="rId2" Type="http://schemas.openxmlformats.org/officeDocument/2006/relationships/hyperlink" Target="http://www.trentreed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Trent Reedy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Joel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Trent 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rent reed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362200"/>
            <a:ext cx="3048000" cy="39528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books Trent Reedy wrote</a:t>
            </a:r>
            <a:endParaRPr lang="en-US" dirty="0"/>
          </a:p>
        </p:txBody>
      </p:sp>
      <p:pic>
        <p:nvPicPr>
          <p:cNvPr id="4" name="Content Placeholder 3" descr="51qlh1tdDBL__AC_US160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057400"/>
            <a:ext cx="1524000" cy="1524000"/>
          </a:xfrm>
        </p:spPr>
      </p:pic>
      <p:pic>
        <p:nvPicPr>
          <p:cNvPr id="5" name="Picture 4" descr="51qTORH3kLL__AC_US16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057400"/>
            <a:ext cx="1524000" cy="1524000"/>
          </a:xfrm>
          <a:prstGeom prst="rect">
            <a:avLst/>
          </a:prstGeom>
        </p:spPr>
      </p:pic>
      <p:pic>
        <p:nvPicPr>
          <p:cNvPr id="6" name="Picture 5" descr="512eC9NsWBL__AC_US160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057400"/>
            <a:ext cx="1524000" cy="1524000"/>
          </a:xfrm>
          <a:prstGeom prst="rect">
            <a:avLst/>
          </a:prstGeom>
        </p:spPr>
      </p:pic>
      <p:pic>
        <p:nvPicPr>
          <p:cNvPr id="7" name="Picture 6" descr="513AiEnGP7L__AC_US160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2057400"/>
            <a:ext cx="1524000" cy="1524000"/>
          </a:xfrm>
          <a:prstGeom prst="rect">
            <a:avLst/>
          </a:prstGeom>
        </p:spPr>
      </p:pic>
      <p:pic>
        <p:nvPicPr>
          <p:cNvPr id="8" name="Picture 7" descr="tn-sa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1" y="2057400"/>
            <a:ext cx="1066800" cy="1524000"/>
          </a:xfrm>
          <a:prstGeom prst="rect">
            <a:avLst/>
          </a:prstGeom>
        </p:spPr>
      </p:pic>
      <p:pic>
        <p:nvPicPr>
          <p:cNvPr id="9" name="Picture 8" descr="tn-wit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0401" y="2057400"/>
            <a:ext cx="990600" cy="1524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Zilika</a:t>
            </a:r>
            <a:r>
              <a:rPr lang="en-US" dirty="0" smtClean="0"/>
              <a:t> was a Taliban person she lives in Afghanistan she was driven from her </a:t>
            </a:r>
            <a:r>
              <a:rPr lang="en-US" dirty="0" err="1" smtClean="0"/>
              <a:t>village.She</a:t>
            </a:r>
            <a:r>
              <a:rPr lang="en-US" dirty="0" smtClean="0"/>
              <a:t> had a clef plate.</a:t>
            </a:r>
          </a:p>
          <a:p>
            <a:pPr>
              <a:buNone/>
            </a:pPr>
            <a:r>
              <a:rPr lang="en-US" dirty="0" smtClean="0"/>
              <a:t>Trent ready and his troop help her buy fixing and helping her.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n-wit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384677"/>
            <a:ext cx="2400105" cy="347332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77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Trent Reedy </vt:lpstr>
      <vt:lpstr>Trent Reedy</vt:lpstr>
      <vt:lpstr>Slide 3</vt:lpstr>
      <vt:lpstr>Slide 4</vt:lpstr>
      <vt:lpstr>The books Trent Reedy wrote</vt:lpstr>
      <vt:lpstr>Slide 6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Trent Reedy</dc:title>
  <dc:creator>3rd</dc:creator>
  <cp:lastModifiedBy>3rd</cp:lastModifiedBy>
  <cp:revision>10</cp:revision>
  <dcterms:created xsi:type="dcterms:W3CDTF">2016-10-03T14:32:02Z</dcterms:created>
  <dcterms:modified xsi:type="dcterms:W3CDTF">2016-10-17T14:29:20Z</dcterms:modified>
</cp:coreProperties>
</file>