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33DDD1-F8EF-476A-B2EA-0319CDF15FE5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ED0297-95CC-4505-A96A-BCBF80BC98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51648" cy="137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Vulture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1571386" flipV="1">
            <a:off x="6074523" y="3255482"/>
            <a:ext cx="2299702" cy="56135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Lola </a:t>
            </a:r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Habitat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Forests and Grassland </a:t>
            </a:r>
            <a:endParaRPr lang="en-US" dirty="0"/>
          </a:p>
        </p:txBody>
      </p:sp>
      <p:pic>
        <p:nvPicPr>
          <p:cNvPr id="4" name="Picture 3" descr="q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19400"/>
            <a:ext cx="5715000" cy="363855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Predators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snakes and jaguars </a:t>
            </a:r>
            <a:endParaRPr lang="en-US" dirty="0"/>
          </a:p>
        </p:txBody>
      </p:sp>
      <p:pic>
        <p:nvPicPr>
          <p:cNvPr id="5" name="Picture 4" descr="l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683" y="2057400"/>
            <a:ext cx="3888629" cy="2590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Number of newborn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endParaRPr lang="en-US" dirty="0"/>
          </a:p>
        </p:txBody>
      </p:sp>
      <p:pic>
        <p:nvPicPr>
          <p:cNvPr id="4" name="Picture 3" descr="k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24200"/>
            <a:ext cx="4667122" cy="3352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Diet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Carnivore </a:t>
            </a:r>
            <a:endParaRPr lang="en-US" dirty="0"/>
          </a:p>
        </p:txBody>
      </p:sp>
      <p:pic>
        <p:nvPicPr>
          <p:cNvPr id="4" name="Picture 3" descr="carniv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95600"/>
            <a:ext cx="5943600" cy="363855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Fun Fact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Vultures have excellent </a:t>
            </a:r>
            <a:r>
              <a:rPr lang="en-US" dirty="0" err="1" smtClean="0"/>
              <a:t>eyesight.They</a:t>
            </a:r>
            <a:r>
              <a:rPr lang="en-US" dirty="0" smtClean="0"/>
              <a:t> can see dead animals from more than four miles away </a:t>
            </a:r>
            <a:endParaRPr lang="en-US" dirty="0"/>
          </a:p>
        </p:txBody>
      </p:sp>
      <p:pic>
        <p:nvPicPr>
          <p:cNvPr id="4" name="Picture 3" descr="l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95600"/>
            <a:ext cx="5562600" cy="3686175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Sample foods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 and decaying animals flesh </a:t>
            </a:r>
            <a:endParaRPr lang="en-US" dirty="0"/>
          </a:p>
        </p:txBody>
      </p:sp>
      <p:pic>
        <p:nvPicPr>
          <p:cNvPr id="4" name="Picture 3" descr="p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5391150" cy="35052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Body temp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Warm blooded </a:t>
            </a:r>
            <a:endParaRPr lang="en-US"/>
          </a:p>
        </p:txBody>
      </p:sp>
      <p:pic>
        <p:nvPicPr>
          <p:cNvPr id="4" name="Picture 3" descr="o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71800"/>
            <a:ext cx="6400800" cy="3429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Species or Breed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Vulture </a:t>
            </a:r>
            <a:endParaRPr lang="en-US" dirty="0"/>
          </a:p>
        </p:txBody>
      </p:sp>
      <p:pic>
        <p:nvPicPr>
          <p:cNvPr id="4" name="Picture 3" descr="a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24200"/>
            <a:ext cx="5181600" cy="2667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Scientific Name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Sarcoramphus</a:t>
            </a:r>
            <a:r>
              <a:rPr lang="en-US" dirty="0" smtClean="0"/>
              <a:t> Papa </a:t>
            </a:r>
            <a:endParaRPr lang="en-US" dirty="0"/>
          </a:p>
        </p:txBody>
      </p:sp>
      <p:pic>
        <p:nvPicPr>
          <p:cNvPr id="4" name="Picture 3" descr="th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7391400" cy="38862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Type of Newborn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 </a:t>
            </a:r>
            <a:endParaRPr lang="en-US" dirty="0"/>
          </a:p>
        </p:txBody>
      </p:sp>
      <p:pic>
        <p:nvPicPr>
          <p:cNvPr id="4" name="Picture 3" descr="ju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71800"/>
            <a:ext cx="5295900" cy="33909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to ten pounds</a:t>
            </a:r>
            <a:endParaRPr lang="en-US" dirty="0"/>
          </a:p>
        </p:txBody>
      </p:sp>
      <p:pic>
        <p:nvPicPr>
          <p:cNvPr id="4" name="Picture 3" descr="v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33600"/>
            <a:ext cx="4794885" cy="388696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Convervation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Least Concern</a:t>
            </a:r>
            <a:endParaRPr lang="en-US" dirty="0"/>
          </a:p>
        </p:txBody>
      </p:sp>
      <p:pic>
        <p:nvPicPr>
          <p:cNvPr id="4" name="Picture 3" descr="k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7162800" cy="382347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Life Span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Thirty years</a:t>
            </a:r>
            <a:endParaRPr lang="en-US" dirty="0"/>
          </a:p>
        </p:txBody>
      </p:sp>
      <p:pic>
        <p:nvPicPr>
          <p:cNvPr id="4" name="Picture 3" descr="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5367338" cy="291034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Size  of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Usaully</a:t>
            </a:r>
            <a:r>
              <a:rPr lang="en-US" dirty="0" smtClean="0"/>
              <a:t> solitary ,but sometimes gathers in groups of ten vulture </a:t>
            </a:r>
            <a:endParaRPr lang="en-US" dirty="0"/>
          </a:p>
        </p:txBody>
      </p:sp>
      <p:pic>
        <p:nvPicPr>
          <p:cNvPr id="4" name="Picture 3" descr="l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81400"/>
            <a:ext cx="6896100" cy="244792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of young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</a:t>
            </a:r>
            <a:endParaRPr lang="en-US" dirty="0"/>
          </a:p>
        </p:txBody>
      </p:sp>
      <p:pic>
        <p:nvPicPr>
          <p:cNvPr id="4" name="Picture 3" descr="m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6553200" cy="409046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Name of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Venue </a:t>
            </a:r>
            <a:endParaRPr lang="en-US" dirty="0"/>
          </a:p>
        </p:txBody>
      </p:sp>
      <p:pic>
        <p:nvPicPr>
          <p:cNvPr id="4" name="Picture 3" descr="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5943600" cy="435203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Height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and half feet tall (76cm)</a:t>
            </a:r>
            <a:endParaRPr lang="en-US" dirty="0"/>
          </a:p>
        </p:txBody>
      </p:sp>
      <p:pic>
        <p:nvPicPr>
          <p:cNvPr id="4" name="Picture 3" descr="p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971800"/>
            <a:ext cx="4657725" cy="31242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Length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Twenty seven to thirty two inches long </a:t>
            </a:r>
            <a:endParaRPr lang="en-US" dirty="0"/>
          </a:p>
        </p:txBody>
      </p:sp>
      <p:pic>
        <p:nvPicPr>
          <p:cNvPr id="4" name="Picture 3" descr="p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7620000" cy="3733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Found 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and North America </a:t>
            </a:r>
            <a:endParaRPr lang="en-US" dirty="0"/>
          </a:p>
        </p:txBody>
      </p:sp>
      <p:pic>
        <p:nvPicPr>
          <p:cNvPr id="4" name="Picture 3" descr="l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3200"/>
            <a:ext cx="6324600" cy="3590925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5">
      <a:dk1>
        <a:srgbClr val="073763"/>
      </a:dk1>
      <a:lt1>
        <a:srgbClr val="12E9AF"/>
      </a:lt1>
      <a:dk2>
        <a:srgbClr val="12E9AF"/>
      </a:dk2>
      <a:lt2>
        <a:srgbClr val="12E9AF"/>
      </a:lt2>
      <a:accent1>
        <a:srgbClr val="0F6FC6"/>
      </a:accent1>
      <a:accent2>
        <a:srgbClr val="009DD9"/>
      </a:accent2>
      <a:accent3>
        <a:srgbClr val="0BD0D9"/>
      </a:accent3>
      <a:accent4>
        <a:srgbClr val="5FF2CA"/>
      </a:accent4>
      <a:accent5>
        <a:srgbClr val="7CCA62"/>
      </a:accent5>
      <a:accent6>
        <a:srgbClr val="A5C249"/>
      </a:accent6>
      <a:hlink>
        <a:srgbClr val="073763"/>
      </a:hlink>
      <a:folHlink>
        <a:srgbClr val="07376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122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Vulture </vt:lpstr>
      <vt:lpstr>Weight</vt:lpstr>
      <vt:lpstr>Life Span </vt:lpstr>
      <vt:lpstr>Size  of Group </vt:lpstr>
      <vt:lpstr>Name of young </vt:lpstr>
      <vt:lpstr>Name of group </vt:lpstr>
      <vt:lpstr>Height </vt:lpstr>
      <vt:lpstr>Length </vt:lpstr>
      <vt:lpstr>Found in </vt:lpstr>
      <vt:lpstr> Habitat  </vt:lpstr>
      <vt:lpstr> Predators  </vt:lpstr>
      <vt:lpstr>Number of newborn </vt:lpstr>
      <vt:lpstr> Diet type </vt:lpstr>
      <vt:lpstr> Fun Fact </vt:lpstr>
      <vt:lpstr> Sample foods </vt:lpstr>
      <vt:lpstr> Body temp </vt:lpstr>
      <vt:lpstr>Species or Breed </vt:lpstr>
      <vt:lpstr>Scientific Name </vt:lpstr>
      <vt:lpstr>Type of Newborn </vt:lpstr>
      <vt:lpstr>Convervation Status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Vulture</dc:title>
  <dc:creator>4th</dc:creator>
  <cp:lastModifiedBy>4th</cp:lastModifiedBy>
  <cp:revision>11</cp:revision>
  <dcterms:created xsi:type="dcterms:W3CDTF">2015-10-16T17:36:21Z</dcterms:created>
  <dcterms:modified xsi:type="dcterms:W3CDTF">2015-10-26T17:37:08Z</dcterms:modified>
</cp:coreProperties>
</file>