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6004F5-1000-4A42-A023-D6C94CD6082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85F243-FE01-4296-A400-25ECBF8E0A0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Adysen</a:t>
            </a:r>
            <a:endParaRPr lang="en-US" dirty="0"/>
          </a:p>
        </p:txBody>
      </p:sp>
      <p:pic>
        <p:nvPicPr>
          <p:cNvPr id="4" name="Picture 3" descr="whale-1-Sperm-whale-d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5784056" cy="3862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names for a group of whales are pod, herd, or </a:t>
            </a:r>
            <a:r>
              <a:rPr lang="en-US" dirty="0" err="1" smtClean="0"/>
              <a:t>gam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JonCornforth_Humpba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1"/>
            <a:ext cx="8178800" cy="40385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are in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2-50 whales in a group</a:t>
            </a:r>
            <a:endParaRPr lang="en-US" dirty="0"/>
          </a:p>
        </p:txBody>
      </p:sp>
      <p:pic>
        <p:nvPicPr>
          <p:cNvPr id="4" name="Picture 3" descr="DSC_5143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971800"/>
            <a:ext cx="5105400" cy="3390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whale is a mammal so It gives live birth</a:t>
            </a:r>
            <a:endParaRPr lang="en-US" dirty="0"/>
          </a:p>
        </p:txBody>
      </p:sp>
      <p:pic>
        <p:nvPicPr>
          <p:cNvPr id="5" name="Picture 4" descr="5a4c6204-8bb7-42a1-be2e-e0b95e13fe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90800"/>
            <a:ext cx="4648200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CrAzY</a:t>
            </a:r>
            <a:r>
              <a:rPr lang="en-US" dirty="0" smtClean="0"/>
              <a:t>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whales are actually members of the dolphin family</a:t>
            </a:r>
            <a:endParaRPr lang="en-US" dirty="0"/>
          </a:p>
        </p:txBody>
      </p:sp>
      <p:pic>
        <p:nvPicPr>
          <p:cNvPr id="4" name="Picture 3" descr="Short-finned-Pilot-Whale-Jim-Wa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544692"/>
            <a:ext cx="6584776" cy="43133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humpback whale has long flippers and swim in the coastal waters</a:t>
            </a:r>
            <a:endParaRPr lang="en-US" dirty="0"/>
          </a:p>
        </p:txBody>
      </p:sp>
      <p:pic>
        <p:nvPicPr>
          <p:cNvPr id="4" name="Picture 3" descr="humpback_wh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70030"/>
            <a:ext cx="5867400" cy="38879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OMG (oh my gosh!)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pygmy sperm whale actually has a square head!</a:t>
            </a:r>
            <a:endParaRPr lang="en-US" dirty="0"/>
          </a:p>
        </p:txBody>
      </p:sp>
      <p:pic>
        <p:nvPicPr>
          <p:cNvPr id="4" name="Picture 3" descr="K%20sima_wurt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95600"/>
            <a:ext cx="5915140" cy="3276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 of confusing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blue whale, </a:t>
            </a:r>
            <a:r>
              <a:rPr lang="en-US" dirty="0" err="1" smtClean="0"/>
              <a:t>sei</a:t>
            </a:r>
            <a:r>
              <a:rPr lang="en-US" dirty="0" smtClean="0"/>
              <a:t> whale, and gray whale are actually a baleen whale</a:t>
            </a:r>
            <a:endParaRPr lang="en-US" dirty="0"/>
          </a:p>
        </p:txBody>
      </p:sp>
      <p:pic>
        <p:nvPicPr>
          <p:cNvPr id="4" name="Picture 3" descr="499990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8000"/>
            <a:ext cx="5156200" cy="34320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(blue whale)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grow 100 feet long. That’s really long!</a:t>
            </a:r>
            <a:endParaRPr lang="en-US" dirty="0"/>
          </a:p>
        </p:txBody>
      </p:sp>
      <p:pic>
        <p:nvPicPr>
          <p:cNvPr id="4" name="Picture 3" descr="3201474-2318534780-ru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14600"/>
            <a:ext cx="4648200" cy="3505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( gray whale)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grow 43 feet long. That’s less than half of the blue whale!</a:t>
            </a:r>
            <a:endParaRPr lang="en-US" dirty="0"/>
          </a:p>
        </p:txBody>
      </p:sp>
      <p:pic>
        <p:nvPicPr>
          <p:cNvPr id="4" name="Picture 3" descr="rul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7620000" cy="36290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(</a:t>
            </a:r>
            <a:r>
              <a:rPr lang="en-US" dirty="0" err="1" smtClean="0"/>
              <a:t>Sei</a:t>
            </a:r>
            <a:r>
              <a:rPr lang="en-US" dirty="0" smtClean="0"/>
              <a:t> whale)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over half of the length of the blue whale. I bet you can guess! Got your answer? It can grow 62 feet. Did you guess it? Or were you close.</a:t>
            </a:r>
            <a:endParaRPr lang="en-US" dirty="0"/>
          </a:p>
        </p:txBody>
      </p:sp>
      <p:pic>
        <p:nvPicPr>
          <p:cNvPr id="4" name="Picture 3" descr="3201474-2318534780-ru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352800"/>
            <a:ext cx="5638800" cy="3505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blue whale breed</a:t>
            </a:r>
            <a:endParaRPr lang="en-US" dirty="0"/>
          </a:p>
        </p:txBody>
      </p:sp>
      <p:pic>
        <p:nvPicPr>
          <p:cNvPr id="4" name="Picture 3" descr="blue-whale-pictures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38400"/>
            <a:ext cx="5892800" cy="441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whale?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whale is really a mammal crazy right! </a:t>
            </a:r>
            <a:endParaRPr lang="en-US" dirty="0"/>
          </a:p>
        </p:txBody>
      </p:sp>
      <p:pic>
        <p:nvPicPr>
          <p:cNvPr id="4" name="Picture 3" descr="face-screaming-in-f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4419600" cy="441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looking at my slide show  I hope you learned a bit about whales. (special thanks to </a:t>
            </a:r>
            <a:r>
              <a:rPr lang="en-US" dirty="0" err="1" smtClean="0"/>
              <a:t>Mrs.Keep</a:t>
            </a:r>
            <a:r>
              <a:rPr lang="en-US" dirty="0" smtClean="0"/>
              <a:t> for teaching me great skills for this slide show)</a:t>
            </a:r>
            <a:endParaRPr lang="en-US" dirty="0"/>
          </a:p>
        </p:txBody>
      </p:sp>
      <p:pic>
        <p:nvPicPr>
          <p:cNvPr id="4" name="Picture 3" descr="relieved-f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78777">
            <a:off x="2286000" y="3810000"/>
            <a:ext cx="2438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relieved-f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8594">
            <a:off x="5638800" y="4038600"/>
            <a:ext cx="2438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</a:t>
            </a:r>
            <a:r>
              <a:rPr lang="en-US" dirty="0" err="1" smtClean="0"/>
              <a:t>Balaenoptera</a:t>
            </a:r>
            <a:r>
              <a:rPr lang="en-US" dirty="0" smtClean="0"/>
              <a:t> </a:t>
            </a:r>
            <a:r>
              <a:rPr lang="en-US" dirty="0" err="1" smtClean="0"/>
              <a:t>musculus</a:t>
            </a:r>
            <a:r>
              <a:rPr lang="en-US" dirty="0" smtClean="0"/>
              <a:t> – (</a:t>
            </a:r>
            <a:r>
              <a:rPr lang="en-US" dirty="0" err="1" smtClean="0"/>
              <a:t>ba</a:t>
            </a:r>
            <a:r>
              <a:rPr lang="en-US" dirty="0" smtClean="0"/>
              <a:t>-lee-</a:t>
            </a:r>
            <a:r>
              <a:rPr lang="en-US" dirty="0" err="1" smtClean="0"/>
              <a:t>nup</a:t>
            </a:r>
            <a:r>
              <a:rPr lang="en-US" dirty="0" smtClean="0"/>
              <a:t>-</a:t>
            </a:r>
            <a:r>
              <a:rPr lang="en-US" dirty="0" err="1" smtClean="0"/>
              <a:t>tera</a:t>
            </a:r>
            <a:r>
              <a:rPr lang="en-US" dirty="0" smtClean="0"/>
              <a:t>-</a:t>
            </a:r>
            <a:r>
              <a:rPr lang="en-US" dirty="0" err="1" smtClean="0"/>
              <a:t>mus</a:t>
            </a:r>
            <a:r>
              <a:rPr lang="en-US" dirty="0" smtClean="0"/>
              <a:t>-</a:t>
            </a:r>
            <a:r>
              <a:rPr lang="en-US" dirty="0" err="1" smtClean="0"/>
              <a:t>cule</a:t>
            </a:r>
            <a:r>
              <a:rPr lang="en-US" dirty="0" smtClean="0"/>
              <a:t>-us)</a:t>
            </a:r>
            <a:endParaRPr lang="en-US" dirty="0"/>
          </a:p>
        </p:txBody>
      </p:sp>
      <p:pic>
        <p:nvPicPr>
          <p:cNvPr id="4" name="Picture 3" descr="Blue-whale-with-tail-flukes-raised-preparing-to-d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45774"/>
            <a:ext cx="5886450" cy="39122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toothed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toothed whales are the gray whale, </a:t>
            </a:r>
            <a:r>
              <a:rPr lang="en-US" dirty="0" err="1" smtClean="0"/>
              <a:t>sei</a:t>
            </a:r>
            <a:r>
              <a:rPr lang="en-US" dirty="0" smtClean="0"/>
              <a:t> whale, sperm whale, and the narwhale</a:t>
            </a:r>
            <a:endParaRPr lang="en-US" dirty="0"/>
          </a:p>
        </p:txBody>
      </p:sp>
      <p:pic>
        <p:nvPicPr>
          <p:cNvPr id="4" name="Picture 3" descr="antarc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971800"/>
            <a:ext cx="3198838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Newborn-Gray-Whale-From-Drone-2_Copyright-Dolphin-Safa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48000"/>
            <a:ext cx="3248312" cy="1828800"/>
          </a:xfrm>
          <a:prstGeom prst="rect">
            <a:avLst/>
          </a:prstGeom>
        </p:spPr>
      </p:pic>
      <p:pic>
        <p:nvPicPr>
          <p:cNvPr id="6" name="Picture 5" descr="whale-1-Sperm-whale-di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105400"/>
            <a:ext cx="2438400" cy="1628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Narwhal3_jpgde5cc6d8-5985-4214-b9dd-36d7af50965a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5181600"/>
            <a:ext cx="2971800" cy="1485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about 80 – 90 years</a:t>
            </a:r>
            <a:endParaRPr lang="en-US" dirty="0"/>
          </a:p>
        </p:txBody>
      </p:sp>
      <p:pic>
        <p:nvPicPr>
          <p:cNvPr id="4" name="Picture 3" descr="whale-landing-hero_61029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9080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whale usually has one offspring </a:t>
            </a:r>
            <a:endParaRPr lang="en-US" dirty="0"/>
          </a:p>
        </p:txBody>
      </p:sp>
      <p:pic>
        <p:nvPicPr>
          <p:cNvPr id="4" name="Picture 3" descr="article-2279130-17994248000005DC-859_634x4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514600"/>
            <a:ext cx="5257800" cy="3715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baby-cute-killer-wh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3987800" cy="2990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diet for a blue whale is a carnivore (krill)</a:t>
            </a:r>
            <a:endParaRPr lang="en-US" dirty="0"/>
          </a:p>
        </p:txBody>
      </p:sp>
      <p:pic>
        <p:nvPicPr>
          <p:cNvPr id="4" name="Picture 3" descr="krill-oil-benefits-northern-krill-meganyctiphanes_norvegica-high-res-attribution-share-alike-licens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81300"/>
            <a:ext cx="5400675" cy="4076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male is a bull female is a cow and offspring is a calf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14600"/>
            <a:ext cx="5715000" cy="38030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(currently)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blue whale is currently endangered </a:t>
            </a:r>
            <a:endParaRPr lang="en-US" dirty="0"/>
          </a:p>
        </p:txBody>
      </p:sp>
      <p:pic>
        <p:nvPicPr>
          <p:cNvPr id="4" name="Picture 3" descr="7-scientists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14600"/>
            <a:ext cx="6248400" cy="416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322</Words>
  <Application>Microsoft Office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Whale</vt:lpstr>
      <vt:lpstr>The breed</vt:lpstr>
      <vt:lpstr>The scientific name</vt:lpstr>
      <vt:lpstr>Some toothed whales</vt:lpstr>
      <vt:lpstr>Life Span</vt:lpstr>
      <vt:lpstr>offspring</vt:lpstr>
      <vt:lpstr>diet</vt:lpstr>
      <vt:lpstr>Gender names</vt:lpstr>
      <vt:lpstr>Population (currently)</vt:lpstr>
      <vt:lpstr>Group name</vt:lpstr>
      <vt:lpstr>How many are in groups</vt:lpstr>
      <vt:lpstr>birth</vt:lpstr>
      <vt:lpstr>CrAzY fact</vt:lpstr>
      <vt:lpstr>Interesting fact</vt:lpstr>
      <vt:lpstr>OMG (oh my gosh!)</vt:lpstr>
      <vt:lpstr>Kind of confusing</vt:lpstr>
      <vt:lpstr>Length (blue whale)</vt:lpstr>
      <vt:lpstr>Length ( gray whale)</vt:lpstr>
      <vt:lpstr>Length (Sei whale)</vt:lpstr>
      <vt:lpstr>What is a whale?</vt:lpstr>
      <vt:lpstr>Thanks!!!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Whale</dc:title>
  <dc:creator>4th</dc:creator>
  <cp:lastModifiedBy>4th</cp:lastModifiedBy>
  <cp:revision>11</cp:revision>
  <dcterms:created xsi:type="dcterms:W3CDTF">2015-10-16T17:38:43Z</dcterms:created>
  <dcterms:modified xsi:type="dcterms:W3CDTF">2015-10-26T17:32:21Z</dcterms:modified>
</cp:coreProperties>
</file>